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899741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44319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181700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70151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19560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430833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832184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140896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599079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109427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3081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673DCD-2704-49D8-8FC1-3810D347C3F5}" type="datetimeFigureOut">
              <a:rPr lang="ru-RU" smtClean="0"/>
              <a:t>26.02.2016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A4F013-E0A2-4A1A-883F-2A77275DA5F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25529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7669246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Широкоэкранный</PresentationFormat>
  <Paragraphs>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</cp:coreProperties>
</file>

<file path=docProps/thumbnail.jpeg>
</file>