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2" r:id="rId1"/>
  </p:sldMasterIdLst>
  <p:notesMasterIdLst>
    <p:notesMasterId r:id="rId7"/>
  </p:notesMasterIdLst>
  <p:sldIdLst>
    <p:sldId id="256" r:id="rId2"/>
    <p:sldId id="258" r:id="rId3"/>
    <p:sldId id="257" r:id="rId4"/>
    <p:sldId id="259" r:id="rId5"/>
    <p:sldId id="260" r:id="rId6"/>
  </p:sldIdLst>
  <p:sldSz cx="9144000" cy="6858000" type="screen4x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CC"/>
    <a:srgbClr val="009900"/>
    <a:srgbClr val="FF5050"/>
    <a:srgbClr val="3399FF"/>
    <a:srgbClr val="0099FF"/>
    <a:srgbClr val="FFFF00"/>
    <a:srgbClr val="66FF66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15" autoAdjust="0"/>
    <p:restoredTop sz="94672" autoAdjust="0"/>
  </p:normalViewPr>
  <p:slideViewPr>
    <p:cSldViewPr>
      <p:cViewPr varScale="1">
        <p:scale>
          <a:sx n="165" d="100"/>
          <a:sy n="165" d="100"/>
        </p:scale>
        <p:origin x="1590" y="13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13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13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fld id="{02B9A621-B304-48A3-BFE4-B4F5868F79E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9196808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6018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86019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6020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>
                  <a:gd name="T0" fmla="*/ 2740 w 2882"/>
                  <a:gd name="T1" fmla="*/ 528 h 1671"/>
                  <a:gd name="T2" fmla="*/ 2632 w 2882"/>
                  <a:gd name="T3" fmla="*/ 484 h 1671"/>
                  <a:gd name="T4" fmla="*/ 2480 w 2882"/>
                  <a:gd name="T5" fmla="*/ 424 h 1671"/>
                  <a:gd name="T6" fmla="*/ 2203 w 2882"/>
                  <a:gd name="T7" fmla="*/ 343 h 1671"/>
                  <a:gd name="T8" fmla="*/ 1970 w 2882"/>
                  <a:gd name="T9" fmla="*/ 277 h 1671"/>
                  <a:gd name="T10" fmla="*/ 1807 w 2882"/>
                  <a:gd name="T11" fmla="*/ 212 h 1671"/>
                  <a:gd name="T12" fmla="*/ 1693 w 2882"/>
                  <a:gd name="T13" fmla="*/ 152 h 1671"/>
                  <a:gd name="T14" fmla="*/ 1628 w 2882"/>
                  <a:gd name="T15" fmla="*/ 103 h 1671"/>
                  <a:gd name="T16" fmla="*/ 1590 w 2882"/>
                  <a:gd name="T17" fmla="*/ 60 h 1671"/>
                  <a:gd name="T18" fmla="*/ 1579 w 2882"/>
                  <a:gd name="T19" fmla="*/ 27 h 1671"/>
                  <a:gd name="T20" fmla="*/ 1585 w 2882"/>
                  <a:gd name="T21" fmla="*/ 0 h 1671"/>
                  <a:gd name="T22" fmla="*/ 1557 w 2882"/>
                  <a:gd name="T23" fmla="*/ 49 h 1671"/>
                  <a:gd name="T24" fmla="*/ 1568 w 2882"/>
                  <a:gd name="T25" fmla="*/ 98 h 1671"/>
                  <a:gd name="T26" fmla="*/ 1617 w 2882"/>
                  <a:gd name="T27" fmla="*/ 141 h 1671"/>
                  <a:gd name="T28" fmla="*/ 1688 w 2882"/>
                  <a:gd name="T29" fmla="*/ 185 h 1671"/>
                  <a:gd name="T30" fmla="*/ 1791 w 2882"/>
                  <a:gd name="T31" fmla="*/ 228 h 1671"/>
                  <a:gd name="T32" fmla="*/ 2040 w 2882"/>
                  <a:gd name="T33" fmla="*/ 310 h 1671"/>
                  <a:gd name="T34" fmla="*/ 2285 w 2882"/>
                  <a:gd name="T35" fmla="*/ 381 h 1671"/>
                  <a:gd name="T36" fmla="*/ 2464 w 2882"/>
                  <a:gd name="T37" fmla="*/ 435 h 1671"/>
                  <a:gd name="T38" fmla="*/ 2605 w 2882"/>
                  <a:gd name="T39" fmla="*/ 484 h 1671"/>
                  <a:gd name="T40" fmla="*/ 2708 w 2882"/>
                  <a:gd name="T41" fmla="*/ 528 h 1671"/>
                  <a:gd name="T42" fmla="*/ 2768 w 2882"/>
                  <a:gd name="T43" fmla="*/ 560 h 1671"/>
                  <a:gd name="T44" fmla="*/ 2795 w 2882"/>
                  <a:gd name="T45" fmla="*/ 593 h 1671"/>
                  <a:gd name="T46" fmla="*/ 2795 w 2882"/>
                  <a:gd name="T47" fmla="*/ 642 h 1671"/>
                  <a:gd name="T48" fmla="*/ 2762 w 2882"/>
                  <a:gd name="T49" fmla="*/ 691 h 1671"/>
                  <a:gd name="T50" fmla="*/ 2692 w 2882"/>
                  <a:gd name="T51" fmla="*/ 735 h 1671"/>
                  <a:gd name="T52" fmla="*/ 2589 w 2882"/>
                  <a:gd name="T53" fmla="*/ 778 h 1671"/>
                  <a:gd name="T54" fmla="*/ 2458 w 2882"/>
                  <a:gd name="T55" fmla="*/ 822 h 1671"/>
                  <a:gd name="T56" fmla="*/ 2301 w 2882"/>
                  <a:gd name="T57" fmla="*/ 865 h 1671"/>
                  <a:gd name="T58" fmla="*/ 2030 w 2882"/>
                  <a:gd name="T59" fmla="*/ 930 h 1671"/>
                  <a:gd name="T60" fmla="*/ 1606 w 2882"/>
                  <a:gd name="T61" fmla="*/ 1034 h 1671"/>
                  <a:gd name="T62" fmla="*/ 1145 w 2882"/>
                  <a:gd name="T63" fmla="*/ 1164 h 1671"/>
                  <a:gd name="T64" fmla="*/ 673 w 2882"/>
                  <a:gd name="T65" fmla="*/ 1328 h 1671"/>
                  <a:gd name="T66" fmla="*/ 217 w 2882"/>
                  <a:gd name="T67" fmla="*/ 1545 h 1671"/>
                  <a:gd name="T68" fmla="*/ 353 w 2882"/>
                  <a:gd name="T69" fmla="*/ 1671 h 1671"/>
                  <a:gd name="T70" fmla="*/ 754 w 2882"/>
                  <a:gd name="T71" fmla="*/ 1469 h 1671"/>
                  <a:gd name="T72" fmla="*/ 1145 w 2882"/>
                  <a:gd name="T73" fmla="*/ 1311 h 1671"/>
                  <a:gd name="T74" fmla="*/ 1519 w 2882"/>
                  <a:gd name="T75" fmla="*/ 1186 h 1671"/>
                  <a:gd name="T76" fmla="*/ 1861 w 2882"/>
                  <a:gd name="T77" fmla="*/ 1083 h 1671"/>
                  <a:gd name="T78" fmla="*/ 2165 w 2882"/>
                  <a:gd name="T79" fmla="*/ 1007 h 1671"/>
                  <a:gd name="T80" fmla="*/ 2426 w 2882"/>
                  <a:gd name="T81" fmla="*/ 947 h 1671"/>
                  <a:gd name="T82" fmla="*/ 2626 w 2882"/>
                  <a:gd name="T83" fmla="*/ 892 h 1671"/>
                  <a:gd name="T84" fmla="*/ 2762 w 2882"/>
                  <a:gd name="T85" fmla="*/ 838 h 1671"/>
                  <a:gd name="T86" fmla="*/ 2827 w 2882"/>
                  <a:gd name="T87" fmla="*/ 794 h 1671"/>
                  <a:gd name="T88" fmla="*/ 2865 w 2882"/>
                  <a:gd name="T89" fmla="*/ 745 h 1671"/>
                  <a:gd name="T90" fmla="*/ 2882 w 2882"/>
                  <a:gd name="T91" fmla="*/ 702 h 1671"/>
                  <a:gd name="T92" fmla="*/ 2854 w 2882"/>
                  <a:gd name="T93" fmla="*/ 620 h 1671"/>
                  <a:gd name="T94" fmla="*/ 2800 w 2882"/>
                  <a:gd name="T95" fmla="*/ 560 h 1671"/>
                  <a:gd name="T96" fmla="*/ 2773 w 2882"/>
                  <a:gd name="T97" fmla="*/ 544 h 16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1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>
                  <a:gd name="T0" fmla="*/ 1259 w 1259"/>
                  <a:gd name="T1" fmla="*/ 615 h 811"/>
                  <a:gd name="T2" fmla="*/ 1248 w 1259"/>
                  <a:gd name="T3" fmla="*/ 588 h 811"/>
                  <a:gd name="T4" fmla="*/ 1237 w 1259"/>
                  <a:gd name="T5" fmla="*/ 566 h 811"/>
                  <a:gd name="T6" fmla="*/ 1216 w 1259"/>
                  <a:gd name="T7" fmla="*/ 539 h 811"/>
                  <a:gd name="T8" fmla="*/ 1188 w 1259"/>
                  <a:gd name="T9" fmla="*/ 517 h 811"/>
                  <a:gd name="T10" fmla="*/ 1123 w 1259"/>
                  <a:gd name="T11" fmla="*/ 479 h 811"/>
                  <a:gd name="T12" fmla="*/ 1042 w 1259"/>
                  <a:gd name="T13" fmla="*/ 441 h 811"/>
                  <a:gd name="T14" fmla="*/ 944 w 1259"/>
                  <a:gd name="T15" fmla="*/ 408 h 811"/>
                  <a:gd name="T16" fmla="*/ 841 w 1259"/>
                  <a:gd name="T17" fmla="*/ 381 h 811"/>
                  <a:gd name="T18" fmla="*/ 727 w 1259"/>
                  <a:gd name="T19" fmla="*/ 348 h 811"/>
                  <a:gd name="T20" fmla="*/ 613 w 1259"/>
                  <a:gd name="T21" fmla="*/ 321 h 811"/>
                  <a:gd name="T22" fmla="*/ 499 w 1259"/>
                  <a:gd name="T23" fmla="*/ 294 h 811"/>
                  <a:gd name="T24" fmla="*/ 391 w 1259"/>
                  <a:gd name="T25" fmla="*/ 261 h 811"/>
                  <a:gd name="T26" fmla="*/ 288 w 1259"/>
                  <a:gd name="T27" fmla="*/ 229 h 811"/>
                  <a:gd name="T28" fmla="*/ 195 w 1259"/>
                  <a:gd name="T29" fmla="*/ 196 h 811"/>
                  <a:gd name="T30" fmla="*/ 119 w 1259"/>
                  <a:gd name="T31" fmla="*/ 152 h 811"/>
                  <a:gd name="T32" fmla="*/ 54 w 1259"/>
                  <a:gd name="T33" fmla="*/ 109 h 811"/>
                  <a:gd name="T34" fmla="*/ 33 w 1259"/>
                  <a:gd name="T35" fmla="*/ 87 h 811"/>
                  <a:gd name="T36" fmla="*/ 16 w 1259"/>
                  <a:gd name="T37" fmla="*/ 60 h 811"/>
                  <a:gd name="T38" fmla="*/ 5 w 1259"/>
                  <a:gd name="T39" fmla="*/ 33 h 811"/>
                  <a:gd name="T40" fmla="*/ 0 w 1259"/>
                  <a:gd name="T41" fmla="*/ 0 h 811"/>
                  <a:gd name="T42" fmla="*/ 0 w 1259"/>
                  <a:gd name="T43" fmla="*/ 6 h 811"/>
                  <a:gd name="T44" fmla="*/ 0 w 1259"/>
                  <a:gd name="T45" fmla="*/ 11 h 811"/>
                  <a:gd name="T46" fmla="*/ 0 w 1259"/>
                  <a:gd name="T47" fmla="*/ 38 h 811"/>
                  <a:gd name="T48" fmla="*/ 5 w 1259"/>
                  <a:gd name="T49" fmla="*/ 60 h 811"/>
                  <a:gd name="T50" fmla="*/ 16 w 1259"/>
                  <a:gd name="T51" fmla="*/ 87 h 811"/>
                  <a:gd name="T52" fmla="*/ 33 w 1259"/>
                  <a:gd name="T53" fmla="*/ 114 h 811"/>
                  <a:gd name="T54" fmla="*/ 54 w 1259"/>
                  <a:gd name="T55" fmla="*/ 142 h 811"/>
                  <a:gd name="T56" fmla="*/ 87 w 1259"/>
                  <a:gd name="T57" fmla="*/ 174 h 811"/>
                  <a:gd name="T58" fmla="*/ 125 w 1259"/>
                  <a:gd name="T59" fmla="*/ 207 h 811"/>
                  <a:gd name="T60" fmla="*/ 179 w 1259"/>
                  <a:gd name="T61" fmla="*/ 240 h 811"/>
                  <a:gd name="T62" fmla="*/ 244 w 1259"/>
                  <a:gd name="T63" fmla="*/ 278 h 811"/>
                  <a:gd name="T64" fmla="*/ 326 w 1259"/>
                  <a:gd name="T65" fmla="*/ 310 h 811"/>
                  <a:gd name="T66" fmla="*/ 418 w 1259"/>
                  <a:gd name="T67" fmla="*/ 348 h 811"/>
                  <a:gd name="T68" fmla="*/ 526 w 1259"/>
                  <a:gd name="T69" fmla="*/ 381 h 811"/>
                  <a:gd name="T70" fmla="*/ 657 w 1259"/>
                  <a:gd name="T71" fmla="*/ 414 h 811"/>
                  <a:gd name="T72" fmla="*/ 749 w 1259"/>
                  <a:gd name="T73" fmla="*/ 435 h 811"/>
                  <a:gd name="T74" fmla="*/ 830 w 1259"/>
                  <a:gd name="T75" fmla="*/ 463 h 811"/>
                  <a:gd name="T76" fmla="*/ 901 w 1259"/>
                  <a:gd name="T77" fmla="*/ 490 h 811"/>
                  <a:gd name="T78" fmla="*/ 966 w 1259"/>
                  <a:gd name="T79" fmla="*/ 512 h 811"/>
                  <a:gd name="T80" fmla="*/ 1015 w 1259"/>
                  <a:gd name="T81" fmla="*/ 539 h 811"/>
                  <a:gd name="T82" fmla="*/ 1053 w 1259"/>
                  <a:gd name="T83" fmla="*/ 566 h 811"/>
                  <a:gd name="T84" fmla="*/ 1080 w 1259"/>
                  <a:gd name="T85" fmla="*/ 593 h 811"/>
                  <a:gd name="T86" fmla="*/ 1102 w 1259"/>
                  <a:gd name="T87" fmla="*/ 620 h 811"/>
                  <a:gd name="T88" fmla="*/ 1112 w 1259"/>
                  <a:gd name="T89" fmla="*/ 648 h 811"/>
                  <a:gd name="T90" fmla="*/ 1118 w 1259"/>
                  <a:gd name="T91" fmla="*/ 675 h 811"/>
                  <a:gd name="T92" fmla="*/ 1112 w 1259"/>
                  <a:gd name="T93" fmla="*/ 697 h 811"/>
                  <a:gd name="T94" fmla="*/ 1096 w 1259"/>
                  <a:gd name="T95" fmla="*/ 724 h 811"/>
                  <a:gd name="T96" fmla="*/ 1080 w 1259"/>
                  <a:gd name="T97" fmla="*/ 746 h 811"/>
                  <a:gd name="T98" fmla="*/ 1053 w 1259"/>
                  <a:gd name="T99" fmla="*/ 767 h 811"/>
                  <a:gd name="T100" fmla="*/ 1015 w 1259"/>
                  <a:gd name="T101" fmla="*/ 789 h 811"/>
                  <a:gd name="T102" fmla="*/ 977 w 1259"/>
                  <a:gd name="T103" fmla="*/ 811 h 811"/>
                  <a:gd name="T104" fmla="*/ 1047 w 1259"/>
                  <a:gd name="T105" fmla="*/ 789 h 811"/>
                  <a:gd name="T106" fmla="*/ 1107 w 1259"/>
                  <a:gd name="T107" fmla="*/ 767 h 811"/>
                  <a:gd name="T108" fmla="*/ 1156 w 1259"/>
                  <a:gd name="T109" fmla="*/ 746 h 811"/>
                  <a:gd name="T110" fmla="*/ 1199 w 1259"/>
                  <a:gd name="T111" fmla="*/ 724 h 811"/>
                  <a:gd name="T112" fmla="*/ 1226 w 1259"/>
                  <a:gd name="T113" fmla="*/ 702 h 811"/>
                  <a:gd name="T114" fmla="*/ 1248 w 1259"/>
                  <a:gd name="T115" fmla="*/ 675 h 811"/>
                  <a:gd name="T116" fmla="*/ 1259 w 1259"/>
                  <a:gd name="T117" fmla="*/ 648 h 811"/>
                  <a:gd name="T118" fmla="*/ 1259 w 1259"/>
                  <a:gd name="T119" fmla="*/ 615 h 811"/>
                  <a:gd name="T120" fmla="*/ 1259 w 1259"/>
                  <a:gd name="T121" fmla="*/ 61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2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>
                  <a:gd name="T0" fmla="*/ 92 w 2849"/>
                  <a:gd name="T1" fmla="*/ 958 h 969"/>
                  <a:gd name="T2" fmla="*/ 0 w 2849"/>
                  <a:gd name="T3" fmla="*/ 969 h 969"/>
                  <a:gd name="T4" fmla="*/ 391 w 2849"/>
                  <a:gd name="T5" fmla="*/ 969 h 969"/>
                  <a:gd name="T6" fmla="*/ 434 w 2849"/>
                  <a:gd name="T7" fmla="*/ 947 h 969"/>
                  <a:gd name="T8" fmla="*/ 483 w 2849"/>
                  <a:gd name="T9" fmla="*/ 914 h 969"/>
                  <a:gd name="T10" fmla="*/ 554 w 2849"/>
                  <a:gd name="T11" fmla="*/ 876 h 969"/>
                  <a:gd name="T12" fmla="*/ 635 w 2849"/>
                  <a:gd name="T13" fmla="*/ 838 h 969"/>
                  <a:gd name="T14" fmla="*/ 727 w 2849"/>
                  <a:gd name="T15" fmla="*/ 794 h 969"/>
                  <a:gd name="T16" fmla="*/ 836 w 2849"/>
                  <a:gd name="T17" fmla="*/ 745 h 969"/>
                  <a:gd name="T18" fmla="*/ 961 w 2849"/>
                  <a:gd name="T19" fmla="*/ 696 h 969"/>
                  <a:gd name="T20" fmla="*/ 1102 w 2849"/>
                  <a:gd name="T21" fmla="*/ 642 h 969"/>
                  <a:gd name="T22" fmla="*/ 1259 w 2849"/>
                  <a:gd name="T23" fmla="*/ 582 h 969"/>
                  <a:gd name="T24" fmla="*/ 1433 w 2849"/>
                  <a:gd name="T25" fmla="*/ 522 h 969"/>
                  <a:gd name="T26" fmla="*/ 1623 w 2849"/>
                  <a:gd name="T27" fmla="*/ 462 h 969"/>
                  <a:gd name="T28" fmla="*/ 1829 w 2849"/>
                  <a:gd name="T29" fmla="*/ 403 h 969"/>
                  <a:gd name="T30" fmla="*/ 2057 w 2849"/>
                  <a:gd name="T31" fmla="*/ 343 h 969"/>
                  <a:gd name="T32" fmla="*/ 2301 w 2849"/>
                  <a:gd name="T33" fmla="*/ 283 h 969"/>
                  <a:gd name="T34" fmla="*/ 2567 w 2849"/>
                  <a:gd name="T35" fmla="*/ 223 h 969"/>
                  <a:gd name="T36" fmla="*/ 2849 w 2849"/>
                  <a:gd name="T37" fmla="*/ 163 h 969"/>
                  <a:gd name="T38" fmla="*/ 2849 w 2849"/>
                  <a:gd name="T39" fmla="*/ 0 h 969"/>
                  <a:gd name="T40" fmla="*/ 2817 w 2849"/>
                  <a:gd name="T41" fmla="*/ 16 h 969"/>
                  <a:gd name="T42" fmla="*/ 2773 w 2849"/>
                  <a:gd name="T43" fmla="*/ 33 h 969"/>
                  <a:gd name="T44" fmla="*/ 2719 w 2849"/>
                  <a:gd name="T45" fmla="*/ 54 h 969"/>
                  <a:gd name="T46" fmla="*/ 2648 w 2849"/>
                  <a:gd name="T47" fmla="*/ 76 h 969"/>
                  <a:gd name="T48" fmla="*/ 2572 w 2849"/>
                  <a:gd name="T49" fmla="*/ 98 h 969"/>
                  <a:gd name="T50" fmla="*/ 2491 w 2849"/>
                  <a:gd name="T51" fmla="*/ 120 h 969"/>
                  <a:gd name="T52" fmla="*/ 2399 w 2849"/>
                  <a:gd name="T53" fmla="*/ 147 h 969"/>
                  <a:gd name="T54" fmla="*/ 2301 w 2849"/>
                  <a:gd name="T55" fmla="*/ 169 h 969"/>
                  <a:gd name="T56" fmla="*/ 2095 w 2849"/>
                  <a:gd name="T57" fmla="*/ 223 h 969"/>
                  <a:gd name="T58" fmla="*/ 1889 w 2849"/>
                  <a:gd name="T59" fmla="*/ 277 h 969"/>
                  <a:gd name="T60" fmla="*/ 1688 w 2849"/>
                  <a:gd name="T61" fmla="*/ 326 h 969"/>
                  <a:gd name="T62" fmla="*/ 1590 w 2849"/>
                  <a:gd name="T63" fmla="*/ 354 h 969"/>
                  <a:gd name="T64" fmla="*/ 1503 w 2849"/>
                  <a:gd name="T65" fmla="*/ 381 h 969"/>
                  <a:gd name="T66" fmla="*/ 1107 w 2849"/>
                  <a:gd name="T67" fmla="*/ 506 h 969"/>
                  <a:gd name="T68" fmla="*/ 912 w 2849"/>
                  <a:gd name="T69" fmla="*/ 577 h 969"/>
                  <a:gd name="T70" fmla="*/ 727 w 2849"/>
                  <a:gd name="T71" fmla="*/ 647 h 969"/>
                  <a:gd name="T72" fmla="*/ 548 w 2849"/>
                  <a:gd name="T73" fmla="*/ 718 h 969"/>
                  <a:gd name="T74" fmla="*/ 380 w 2849"/>
                  <a:gd name="T75" fmla="*/ 794 h 969"/>
                  <a:gd name="T76" fmla="*/ 228 w 2849"/>
                  <a:gd name="T77" fmla="*/ 876 h 969"/>
                  <a:gd name="T78" fmla="*/ 92 w 2849"/>
                  <a:gd name="T79" fmla="*/ 958 h 969"/>
                  <a:gd name="T80" fmla="*/ 92 w 2849"/>
                  <a:gd name="T81" fmla="*/ 958 h 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3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4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>
                  <a:gd name="T0" fmla="*/ 0 w 1248"/>
                  <a:gd name="T1" fmla="*/ 332 h 539"/>
                  <a:gd name="T2" fmla="*/ 0 w 1248"/>
                  <a:gd name="T3" fmla="*/ 360 h 539"/>
                  <a:gd name="T4" fmla="*/ 5 w 1248"/>
                  <a:gd name="T5" fmla="*/ 387 h 539"/>
                  <a:gd name="T6" fmla="*/ 27 w 1248"/>
                  <a:gd name="T7" fmla="*/ 414 h 539"/>
                  <a:gd name="T8" fmla="*/ 54 w 1248"/>
                  <a:gd name="T9" fmla="*/ 436 h 539"/>
                  <a:gd name="T10" fmla="*/ 92 w 1248"/>
                  <a:gd name="T11" fmla="*/ 463 h 539"/>
                  <a:gd name="T12" fmla="*/ 141 w 1248"/>
                  <a:gd name="T13" fmla="*/ 490 h 539"/>
                  <a:gd name="T14" fmla="*/ 195 w 1248"/>
                  <a:gd name="T15" fmla="*/ 512 h 539"/>
                  <a:gd name="T16" fmla="*/ 255 w 1248"/>
                  <a:gd name="T17" fmla="*/ 539 h 539"/>
                  <a:gd name="T18" fmla="*/ 212 w 1248"/>
                  <a:gd name="T19" fmla="*/ 517 h 539"/>
                  <a:gd name="T20" fmla="*/ 179 w 1248"/>
                  <a:gd name="T21" fmla="*/ 490 h 539"/>
                  <a:gd name="T22" fmla="*/ 157 w 1248"/>
                  <a:gd name="T23" fmla="*/ 468 h 539"/>
                  <a:gd name="T24" fmla="*/ 141 w 1248"/>
                  <a:gd name="T25" fmla="*/ 447 h 539"/>
                  <a:gd name="T26" fmla="*/ 136 w 1248"/>
                  <a:gd name="T27" fmla="*/ 425 h 539"/>
                  <a:gd name="T28" fmla="*/ 136 w 1248"/>
                  <a:gd name="T29" fmla="*/ 403 h 539"/>
                  <a:gd name="T30" fmla="*/ 141 w 1248"/>
                  <a:gd name="T31" fmla="*/ 381 h 539"/>
                  <a:gd name="T32" fmla="*/ 157 w 1248"/>
                  <a:gd name="T33" fmla="*/ 365 h 539"/>
                  <a:gd name="T34" fmla="*/ 179 w 1248"/>
                  <a:gd name="T35" fmla="*/ 343 h 539"/>
                  <a:gd name="T36" fmla="*/ 201 w 1248"/>
                  <a:gd name="T37" fmla="*/ 327 h 539"/>
                  <a:gd name="T38" fmla="*/ 266 w 1248"/>
                  <a:gd name="T39" fmla="*/ 294 h 539"/>
                  <a:gd name="T40" fmla="*/ 353 w 1248"/>
                  <a:gd name="T41" fmla="*/ 262 h 539"/>
                  <a:gd name="T42" fmla="*/ 445 w 1248"/>
                  <a:gd name="T43" fmla="*/ 234 h 539"/>
                  <a:gd name="T44" fmla="*/ 554 w 1248"/>
                  <a:gd name="T45" fmla="*/ 213 h 539"/>
                  <a:gd name="T46" fmla="*/ 662 w 1248"/>
                  <a:gd name="T47" fmla="*/ 191 h 539"/>
                  <a:gd name="T48" fmla="*/ 890 w 1248"/>
                  <a:gd name="T49" fmla="*/ 153 h 539"/>
                  <a:gd name="T50" fmla="*/ 993 w 1248"/>
                  <a:gd name="T51" fmla="*/ 136 h 539"/>
                  <a:gd name="T52" fmla="*/ 1091 w 1248"/>
                  <a:gd name="T53" fmla="*/ 120 h 539"/>
                  <a:gd name="T54" fmla="*/ 1178 w 1248"/>
                  <a:gd name="T55" fmla="*/ 115 h 539"/>
                  <a:gd name="T56" fmla="*/ 1248 w 1248"/>
                  <a:gd name="T57" fmla="*/ 104 h 539"/>
                  <a:gd name="T58" fmla="*/ 1248 w 1248"/>
                  <a:gd name="T59" fmla="*/ 0 h 539"/>
                  <a:gd name="T60" fmla="*/ 1161 w 1248"/>
                  <a:gd name="T61" fmla="*/ 22 h 539"/>
                  <a:gd name="T62" fmla="*/ 1069 w 1248"/>
                  <a:gd name="T63" fmla="*/ 38 h 539"/>
                  <a:gd name="T64" fmla="*/ 874 w 1248"/>
                  <a:gd name="T65" fmla="*/ 71 h 539"/>
                  <a:gd name="T66" fmla="*/ 673 w 1248"/>
                  <a:gd name="T67" fmla="*/ 93 h 539"/>
                  <a:gd name="T68" fmla="*/ 483 w 1248"/>
                  <a:gd name="T69" fmla="*/ 126 h 539"/>
                  <a:gd name="T70" fmla="*/ 391 w 1248"/>
                  <a:gd name="T71" fmla="*/ 142 h 539"/>
                  <a:gd name="T72" fmla="*/ 309 w 1248"/>
                  <a:gd name="T73" fmla="*/ 158 h 539"/>
                  <a:gd name="T74" fmla="*/ 228 w 1248"/>
                  <a:gd name="T75" fmla="*/ 180 h 539"/>
                  <a:gd name="T76" fmla="*/ 163 w 1248"/>
                  <a:gd name="T77" fmla="*/ 202 h 539"/>
                  <a:gd name="T78" fmla="*/ 103 w 1248"/>
                  <a:gd name="T79" fmla="*/ 229 h 539"/>
                  <a:gd name="T80" fmla="*/ 54 w 1248"/>
                  <a:gd name="T81" fmla="*/ 256 h 539"/>
                  <a:gd name="T82" fmla="*/ 22 w 1248"/>
                  <a:gd name="T83" fmla="*/ 294 h 539"/>
                  <a:gd name="T84" fmla="*/ 0 w 1248"/>
                  <a:gd name="T85" fmla="*/ 332 h 539"/>
                  <a:gd name="T86" fmla="*/ 0 w 1248"/>
                  <a:gd name="T87" fmla="*/ 332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6025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>
                <a:gd name="T0" fmla="*/ 982 w 2296"/>
                <a:gd name="T1" fmla="*/ 1061 h 1469"/>
                <a:gd name="T2" fmla="*/ 1357 w 2296"/>
                <a:gd name="T3" fmla="*/ 1012 h 1469"/>
                <a:gd name="T4" fmla="*/ 1666 w 2296"/>
                <a:gd name="T5" fmla="*/ 957 h 1469"/>
                <a:gd name="T6" fmla="*/ 1916 w 2296"/>
                <a:gd name="T7" fmla="*/ 897 h 1469"/>
                <a:gd name="T8" fmla="*/ 2100 w 2296"/>
                <a:gd name="T9" fmla="*/ 832 h 1469"/>
                <a:gd name="T10" fmla="*/ 2220 w 2296"/>
                <a:gd name="T11" fmla="*/ 756 h 1469"/>
                <a:gd name="T12" fmla="*/ 2285 w 2296"/>
                <a:gd name="T13" fmla="*/ 669 h 1469"/>
                <a:gd name="T14" fmla="*/ 2290 w 2296"/>
                <a:gd name="T15" fmla="*/ 560 h 1469"/>
                <a:gd name="T16" fmla="*/ 2241 w 2296"/>
                <a:gd name="T17" fmla="*/ 457 h 1469"/>
                <a:gd name="T18" fmla="*/ 2144 w 2296"/>
                <a:gd name="T19" fmla="*/ 364 h 1469"/>
                <a:gd name="T20" fmla="*/ 2008 w 2296"/>
                <a:gd name="T21" fmla="*/ 277 h 1469"/>
                <a:gd name="T22" fmla="*/ 1769 w 2296"/>
                <a:gd name="T23" fmla="*/ 157 h 1469"/>
                <a:gd name="T24" fmla="*/ 1612 w 2296"/>
                <a:gd name="T25" fmla="*/ 92 h 1469"/>
                <a:gd name="T26" fmla="*/ 1476 w 2296"/>
                <a:gd name="T27" fmla="*/ 43 h 1469"/>
                <a:gd name="T28" fmla="*/ 1384 w 2296"/>
                <a:gd name="T29" fmla="*/ 10 h 1469"/>
                <a:gd name="T30" fmla="*/ 1346 w 2296"/>
                <a:gd name="T31" fmla="*/ 0 h 1469"/>
                <a:gd name="T32" fmla="*/ 1655 w 2296"/>
                <a:gd name="T33" fmla="*/ 119 h 1469"/>
                <a:gd name="T34" fmla="*/ 1948 w 2296"/>
                <a:gd name="T35" fmla="*/ 255 h 1469"/>
                <a:gd name="T36" fmla="*/ 2068 w 2296"/>
                <a:gd name="T37" fmla="*/ 326 h 1469"/>
                <a:gd name="T38" fmla="*/ 2171 w 2296"/>
                <a:gd name="T39" fmla="*/ 402 h 1469"/>
                <a:gd name="T40" fmla="*/ 2236 w 2296"/>
                <a:gd name="T41" fmla="*/ 478 h 1469"/>
                <a:gd name="T42" fmla="*/ 2263 w 2296"/>
                <a:gd name="T43" fmla="*/ 560 h 1469"/>
                <a:gd name="T44" fmla="*/ 2241 w 2296"/>
                <a:gd name="T45" fmla="*/ 636 h 1469"/>
                <a:gd name="T46" fmla="*/ 2171 w 2296"/>
                <a:gd name="T47" fmla="*/ 702 h 1469"/>
                <a:gd name="T48" fmla="*/ 2062 w 2296"/>
                <a:gd name="T49" fmla="*/ 756 h 1469"/>
                <a:gd name="T50" fmla="*/ 1921 w 2296"/>
                <a:gd name="T51" fmla="*/ 800 h 1469"/>
                <a:gd name="T52" fmla="*/ 1748 w 2296"/>
                <a:gd name="T53" fmla="*/ 843 h 1469"/>
                <a:gd name="T54" fmla="*/ 1351 w 2296"/>
                <a:gd name="T55" fmla="*/ 908 h 1469"/>
                <a:gd name="T56" fmla="*/ 923 w 2296"/>
                <a:gd name="T57" fmla="*/ 968 h 1469"/>
                <a:gd name="T58" fmla="*/ 521 w 2296"/>
                <a:gd name="T59" fmla="*/ 1028 h 1469"/>
                <a:gd name="T60" fmla="*/ 353 w 2296"/>
                <a:gd name="T61" fmla="*/ 1066 h 1469"/>
                <a:gd name="T62" fmla="*/ 206 w 2296"/>
                <a:gd name="T63" fmla="*/ 1104 h 1469"/>
                <a:gd name="T64" fmla="*/ 92 w 2296"/>
                <a:gd name="T65" fmla="*/ 1148 h 1469"/>
                <a:gd name="T66" fmla="*/ 22 w 2296"/>
                <a:gd name="T67" fmla="*/ 1202 h 1469"/>
                <a:gd name="T68" fmla="*/ 0 w 2296"/>
                <a:gd name="T69" fmla="*/ 1262 h 1469"/>
                <a:gd name="T70" fmla="*/ 27 w 2296"/>
                <a:gd name="T71" fmla="*/ 1327 h 1469"/>
                <a:gd name="T72" fmla="*/ 98 w 2296"/>
                <a:gd name="T73" fmla="*/ 1382 h 1469"/>
                <a:gd name="T74" fmla="*/ 196 w 2296"/>
                <a:gd name="T75" fmla="*/ 1425 h 1469"/>
                <a:gd name="T76" fmla="*/ 326 w 2296"/>
                <a:gd name="T77" fmla="*/ 1469 h 1469"/>
                <a:gd name="T78" fmla="*/ 217 w 2296"/>
                <a:gd name="T79" fmla="*/ 1414 h 1469"/>
                <a:gd name="T80" fmla="*/ 147 w 2296"/>
                <a:gd name="T81" fmla="*/ 1360 h 1469"/>
                <a:gd name="T82" fmla="*/ 120 w 2296"/>
                <a:gd name="T83" fmla="*/ 1306 h 1469"/>
                <a:gd name="T84" fmla="*/ 141 w 2296"/>
                <a:gd name="T85" fmla="*/ 1257 h 1469"/>
                <a:gd name="T86" fmla="*/ 212 w 2296"/>
                <a:gd name="T87" fmla="*/ 1208 h 1469"/>
                <a:gd name="T88" fmla="*/ 342 w 2296"/>
                <a:gd name="T89" fmla="*/ 1164 h 1469"/>
                <a:gd name="T90" fmla="*/ 527 w 2296"/>
                <a:gd name="T91" fmla="*/ 1121 h 1469"/>
                <a:gd name="T92" fmla="*/ 771 w 2296"/>
                <a:gd name="T93" fmla="*/ 1088 h 1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6026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906 h 1906"/>
                <a:gd name="T4" fmla="*/ 5740 w 5740"/>
                <a:gd name="T5" fmla="*/ 1906 h 1906"/>
                <a:gd name="T6" fmla="*/ 5740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86027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4000"/>
            </a:lvl1pPr>
          </a:lstStyle>
          <a:p>
            <a:pPr lvl="0"/>
            <a:r>
              <a:rPr lang="ja-JP" altLang="en-US" noProof="0" smtClean="0"/>
              <a:t>マスター タイトルの書式設定</a:t>
            </a:r>
          </a:p>
        </p:txBody>
      </p:sp>
      <p:sp>
        <p:nvSpPr>
          <p:cNvPr id="86028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pPr lvl="0"/>
            <a:r>
              <a:rPr lang="ja-JP" altLang="en-US" noProof="0" smtClean="0"/>
              <a:t>マスター サブタイトルの書式設定</a:t>
            </a:r>
          </a:p>
        </p:txBody>
      </p:sp>
      <p:sp>
        <p:nvSpPr>
          <p:cNvPr id="86029" name="Rectangle 13"/>
          <p:cNvSpPr>
            <a:spLocks noGrp="1" noChangeArrowheads="1"/>
          </p:cNvSpPr>
          <p:nvPr>
            <p:ph type="dt" sz="quarter" idx="2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86030" name="Rectangle 1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86031" name="Rectangle 1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fld id="{7D9E1E0C-14A1-4AA1-9700-D16B2D55BB5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B53C957-9486-4B82-B5DD-B9B303C4B41E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138023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769100" y="115888"/>
            <a:ext cx="2195513" cy="6265862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79388" y="115888"/>
            <a:ext cx="6437312" cy="6265862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D6A76CB-634B-452A-8E4A-520B22BB6B82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54605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A78EF2CD-186D-4511-9078-ADE572670C5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977273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ctr"/>
          <a:lstStyle>
            <a:lvl1pPr algn="ctr"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1D6730C-816E-4B79-AF8B-9E895EFC600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44073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79388" y="1052513"/>
            <a:ext cx="4316412" cy="53292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052513"/>
            <a:ext cx="4316413" cy="53292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37E5437-8960-436C-A9DC-C9E444A27599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503189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スライド番号プレースホルダー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CACD612-7F56-41D1-90BD-5064A3EC3A8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9" name="フッター プレースホルダー 8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592407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7E67DDD-1D83-4E60-AC35-72C00FDE8E1B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82251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31AD516-E11A-4958-B719-D82B1C07A6B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303417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072CA32-C278-4B90-8536-A1E81387161D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434833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6863FFB1-E000-4FA0-9F88-506D28D70399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02976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524625"/>
            <a:ext cx="2133600" cy="203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endParaRPr lang="en-US" altLang="ja-JP"/>
          </a:p>
        </p:txBody>
      </p:sp>
      <p:sp>
        <p:nvSpPr>
          <p:cNvPr id="84995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453188"/>
            <a:ext cx="2133600" cy="271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/>
            </a:lvl1pPr>
          </a:lstStyle>
          <a:p>
            <a:fld id="{A7BEDE21-6B4E-4C7F-A043-26CC2CF446AA}" type="slidenum">
              <a:rPr lang="en-US" altLang="ja-JP"/>
              <a:pPr/>
              <a:t>‹#›</a:t>
            </a:fld>
            <a:endParaRPr lang="en-US" altLang="ja-JP"/>
          </a:p>
        </p:txBody>
      </p:sp>
      <p:grpSp>
        <p:nvGrpSpPr>
          <p:cNvPr id="84996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84997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4998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>
                  <a:gd name="T0" fmla="*/ 2740 w 2882"/>
                  <a:gd name="T1" fmla="*/ 528 h 1671"/>
                  <a:gd name="T2" fmla="*/ 2632 w 2882"/>
                  <a:gd name="T3" fmla="*/ 484 h 1671"/>
                  <a:gd name="T4" fmla="*/ 2480 w 2882"/>
                  <a:gd name="T5" fmla="*/ 424 h 1671"/>
                  <a:gd name="T6" fmla="*/ 2203 w 2882"/>
                  <a:gd name="T7" fmla="*/ 343 h 1671"/>
                  <a:gd name="T8" fmla="*/ 1970 w 2882"/>
                  <a:gd name="T9" fmla="*/ 277 h 1671"/>
                  <a:gd name="T10" fmla="*/ 1807 w 2882"/>
                  <a:gd name="T11" fmla="*/ 212 h 1671"/>
                  <a:gd name="T12" fmla="*/ 1693 w 2882"/>
                  <a:gd name="T13" fmla="*/ 152 h 1671"/>
                  <a:gd name="T14" fmla="*/ 1628 w 2882"/>
                  <a:gd name="T15" fmla="*/ 103 h 1671"/>
                  <a:gd name="T16" fmla="*/ 1590 w 2882"/>
                  <a:gd name="T17" fmla="*/ 60 h 1671"/>
                  <a:gd name="T18" fmla="*/ 1579 w 2882"/>
                  <a:gd name="T19" fmla="*/ 27 h 1671"/>
                  <a:gd name="T20" fmla="*/ 1585 w 2882"/>
                  <a:gd name="T21" fmla="*/ 0 h 1671"/>
                  <a:gd name="T22" fmla="*/ 1557 w 2882"/>
                  <a:gd name="T23" fmla="*/ 49 h 1671"/>
                  <a:gd name="T24" fmla="*/ 1568 w 2882"/>
                  <a:gd name="T25" fmla="*/ 98 h 1671"/>
                  <a:gd name="T26" fmla="*/ 1617 w 2882"/>
                  <a:gd name="T27" fmla="*/ 141 h 1671"/>
                  <a:gd name="T28" fmla="*/ 1688 w 2882"/>
                  <a:gd name="T29" fmla="*/ 185 h 1671"/>
                  <a:gd name="T30" fmla="*/ 1791 w 2882"/>
                  <a:gd name="T31" fmla="*/ 228 h 1671"/>
                  <a:gd name="T32" fmla="*/ 2040 w 2882"/>
                  <a:gd name="T33" fmla="*/ 310 h 1671"/>
                  <a:gd name="T34" fmla="*/ 2285 w 2882"/>
                  <a:gd name="T35" fmla="*/ 381 h 1671"/>
                  <a:gd name="T36" fmla="*/ 2464 w 2882"/>
                  <a:gd name="T37" fmla="*/ 435 h 1671"/>
                  <a:gd name="T38" fmla="*/ 2605 w 2882"/>
                  <a:gd name="T39" fmla="*/ 484 h 1671"/>
                  <a:gd name="T40" fmla="*/ 2708 w 2882"/>
                  <a:gd name="T41" fmla="*/ 528 h 1671"/>
                  <a:gd name="T42" fmla="*/ 2768 w 2882"/>
                  <a:gd name="T43" fmla="*/ 560 h 1671"/>
                  <a:gd name="T44" fmla="*/ 2795 w 2882"/>
                  <a:gd name="T45" fmla="*/ 593 h 1671"/>
                  <a:gd name="T46" fmla="*/ 2795 w 2882"/>
                  <a:gd name="T47" fmla="*/ 642 h 1671"/>
                  <a:gd name="T48" fmla="*/ 2762 w 2882"/>
                  <a:gd name="T49" fmla="*/ 691 h 1671"/>
                  <a:gd name="T50" fmla="*/ 2692 w 2882"/>
                  <a:gd name="T51" fmla="*/ 735 h 1671"/>
                  <a:gd name="T52" fmla="*/ 2589 w 2882"/>
                  <a:gd name="T53" fmla="*/ 778 h 1671"/>
                  <a:gd name="T54" fmla="*/ 2458 w 2882"/>
                  <a:gd name="T55" fmla="*/ 822 h 1671"/>
                  <a:gd name="T56" fmla="*/ 2301 w 2882"/>
                  <a:gd name="T57" fmla="*/ 865 h 1671"/>
                  <a:gd name="T58" fmla="*/ 2030 w 2882"/>
                  <a:gd name="T59" fmla="*/ 930 h 1671"/>
                  <a:gd name="T60" fmla="*/ 1606 w 2882"/>
                  <a:gd name="T61" fmla="*/ 1034 h 1671"/>
                  <a:gd name="T62" fmla="*/ 1145 w 2882"/>
                  <a:gd name="T63" fmla="*/ 1164 h 1671"/>
                  <a:gd name="T64" fmla="*/ 673 w 2882"/>
                  <a:gd name="T65" fmla="*/ 1328 h 1671"/>
                  <a:gd name="T66" fmla="*/ 217 w 2882"/>
                  <a:gd name="T67" fmla="*/ 1545 h 1671"/>
                  <a:gd name="T68" fmla="*/ 353 w 2882"/>
                  <a:gd name="T69" fmla="*/ 1671 h 1671"/>
                  <a:gd name="T70" fmla="*/ 754 w 2882"/>
                  <a:gd name="T71" fmla="*/ 1469 h 1671"/>
                  <a:gd name="T72" fmla="*/ 1145 w 2882"/>
                  <a:gd name="T73" fmla="*/ 1311 h 1671"/>
                  <a:gd name="T74" fmla="*/ 1519 w 2882"/>
                  <a:gd name="T75" fmla="*/ 1186 h 1671"/>
                  <a:gd name="T76" fmla="*/ 1861 w 2882"/>
                  <a:gd name="T77" fmla="*/ 1083 h 1671"/>
                  <a:gd name="T78" fmla="*/ 2165 w 2882"/>
                  <a:gd name="T79" fmla="*/ 1007 h 1671"/>
                  <a:gd name="T80" fmla="*/ 2426 w 2882"/>
                  <a:gd name="T81" fmla="*/ 947 h 1671"/>
                  <a:gd name="T82" fmla="*/ 2626 w 2882"/>
                  <a:gd name="T83" fmla="*/ 892 h 1671"/>
                  <a:gd name="T84" fmla="*/ 2762 w 2882"/>
                  <a:gd name="T85" fmla="*/ 838 h 1671"/>
                  <a:gd name="T86" fmla="*/ 2827 w 2882"/>
                  <a:gd name="T87" fmla="*/ 794 h 1671"/>
                  <a:gd name="T88" fmla="*/ 2865 w 2882"/>
                  <a:gd name="T89" fmla="*/ 745 h 1671"/>
                  <a:gd name="T90" fmla="*/ 2882 w 2882"/>
                  <a:gd name="T91" fmla="*/ 702 h 1671"/>
                  <a:gd name="T92" fmla="*/ 2854 w 2882"/>
                  <a:gd name="T93" fmla="*/ 620 h 1671"/>
                  <a:gd name="T94" fmla="*/ 2800 w 2882"/>
                  <a:gd name="T95" fmla="*/ 560 h 1671"/>
                  <a:gd name="T96" fmla="*/ 2773 w 2882"/>
                  <a:gd name="T97" fmla="*/ 544 h 16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4999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>
                  <a:gd name="T0" fmla="*/ 1259 w 1259"/>
                  <a:gd name="T1" fmla="*/ 615 h 811"/>
                  <a:gd name="T2" fmla="*/ 1248 w 1259"/>
                  <a:gd name="T3" fmla="*/ 588 h 811"/>
                  <a:gd name="T4" fmla="*/ 1237 w 1259"/>
                  <a:gd name="T5" fmla="*/ 566 h 811"/>
                  <a:gd name="T6" fmla="*/ 1216 w 1259"/>
                  <a:gd name="T7" fmla="*/ 539 h 811"/>
                  <a:gd name="T8" fmla="*/ 1188 w 1259"/>
                  <a:gd name="T9" fmla="*/ 517 h 811"/>
                  <a:gd name="T10" fmla="*/ 1123 w 1259"/>
                  <a:gd name="T11" fmla="*/ 479 h 811"/>
                  <a:gd name="T12" fmla="*/ 1042 w 1259"/>
                  <a:gd name="T13" fmla="*/ 441 h 811"/>
                  <a:gd name="T14" fmla="*/ 944 w 1259"/>
                  <a:gd name="T15" fmla="*/ 408 h 811"/>
                  <a:gd name="T16" fmla="*/ 841 w 1259"/>
                  <a:gd name="T17" fmla="*/ 381 h 811"/>
                  <a:gd name="T18" fmla="*/ 727 w 1259"/>
                  <a:gd name="T19" fmla="*/ 348 h 811"/>
                  <a:gd name="T20" fmla="*/ 613 w 1259"/>
                  <a:gd name="T21" fmla="*/ 321 h 811"/>
                  <a:gd name="T22" fmla="*/ 499 w 1259"/>
                  <a:gd name="T23" fmla="*/ 294 h 811"/>
                  <a:gd name="T24" fmla="*/ 391 w 1259"/>
                  <a:gd name="T25" fmla="*/ 261 h 811"/>
                  <a:gd name="T26" fmla="*/ 288 w 1259"/>
                  <a:gd name="T27" fmla="*/ 229 h 811"/>
                  <a:gd name="T28" fmla="*/ 195 w 1259"/>
                  <a:gd name="T29" fmla="*/ 196 h 811"/>
                  <a:gd name="T30" fmla="*/ 119 w 1259"/>
                  <a:gd name="T31" fmla="*/ 152 h 811"/>
                  <a:gd name="T32" fmla="*/ 54 w 1259"/>
                  <a:gd name="T33" fmla="*/ 109 h 811"/>
                  <a:gd name="T34" fmla="*/ 33 w 1259"/>
                  <a:gd name="T35" fmla="*/ 87 h 811"/>
                  <a:gd name="T36" fmla="*/ 16 w 1259"/>
                  <a:gd name="T37" fmla="*/ 60 h 811"/>
                  <a:gd name="T38" fmla="*/ 5 w 1259"/>
                  <a:gd name="T39" fmla="*/ 33 h 811"/>
                  <a:gd name="T40" fmla="*/ 0 w 1259"/>
                  <a:gd name="T41" fmla="*/ 0 h 811"/>
                  <a:gd name="T42" fmla="*/ 0 w 1259"/>
                  <a:gd name="T43" fmla="*/ 6 h 811"/>
                  <a:gd name="T44" fmla="*/ 0 w 1259"/>
                  <a:gd name="T45" fmla="*/ 11 h 811"/>
                  <a:gd name="T46" fmla="*/ 0 w 1259"/>
                  <a:gd name="T47" fmla="*/ 38 h 811"/>
                  <a:gd name="T48" fmla="*/ 5 w 1259"/>
                  <a:gd name="T49" fmla="*/ 60 h 811"/>
                  <a:gd name="T50" fmla="*/ 16 w 1259"/>
                  <a:gd name="T51" fmla="*/ 87 h 811"/>
                  <a:gd name="T52" fmla="*/ 33 w 1259"/>
                  <a:gd name="T53" fmla="*/ 114 h 811"/>
                  <a:gd name="T54" fmla="*/ 54 w 1259"/>
                  <a:gd name="T55" fmla="*/ 142 h 811"/>
                  <a:gd name="T56" fmla="*/ 87 w 1259"/>
                  <a:gd name="T57" fmla="*/ 174 h 811"/>
                  <a:gd name="T58" fmla="*/ 125 w 1259"/>
                  <a:gd name="T59" fmla="*/ 207 h 811"/>
                  <a:gd name="T60" fmla="*/ 179 w 1259"/>
                  <a:gd name="T61" fmla="*/ 240 h 811"/>
                  <a:gd name="T62" fmla="*/ 244 w 1259"/>
                  <a:gd name="T63" fmla="*/ 278 h 811"/>
                  <a:gd name="T64" fmla="*/ 326 w 1259"/>
                  <a:gd name="T65" fmla="*/ 310 h 811"/>
                  <a:gd name="T66" fmla="*/ 418 w 1259"/>
                  <a:gd name="T67" fmla="*/ 348 h 811"/>
                  <a:gd name="T68" fmla="*/ 526 w 1259"/>
                  <a:gd name="T69" fmla="*/ 381 h 811"/>
                  <a:gd name="T70" fmla="*/ 657 w 1259"/>
                  <a:gd name="T71" fmla="*/ 414 h 811"/>
                  <a:gd name="T72" fmla="*/ 749 w 1259"/>
                  <a:gd name="T73" fmla="*/ 435 h 811"/>
                  <a:gd name="T74" fmla="*/ 830 w 1259"/>
                  <a:gd name="T75" fmla="*/ 463 h 811"/>
                  <a:gd name="T76" fmla="*/ 901 w 1259"/>
                  <a:gd name="T77" fmla="*/ 490 h 811"/>
                  <a:gd name="T78" fmla="*/ 966 w 1259"/>
                  <a:gd name="T79" fmla="*/ 512 h 811"/>
                  <a:gd name="T80" fmla="*/ 1015 w 1259"/>
                  <a:gd name="T81" fmla="*/ 539 h 811"/>
                  <a:gd name="T82" fmla="*/ 1053 w 1259"/>
                  <a:gd name="T83" fmla="*/ 566 h 811"/>
                  <a:gd name="T84" fmla="*/ 1080 w 1259"/>
                  <a:gd name="T85" fmla="*/ 593 h 811"/>
                  <a:gd name="T86" fmla="*/ 1102 w 1259"/>
                  <a:gd name="T87" fmla="*/ 620 h 811"/>
                  <a:gd name="T88" fmla="*/ 1112 w 1259"/>
                  <a:gd name="T89" fmla="*/ 648 h 811"/>
                  <a:gd name="T90" fmla="*/ 1118 w 1259"/>
                  <a:gd name="T91" fmla="*/ 675 h 811"/>
                  <a:gd name="T92" fmla="*/ 1112 w 1259"/>
                  <a:gd name="T93" fmla="*/ 697 h 811"/>
                  <a:gd name="T94" fmla="*/ 1096 w 1259"/>
                  <a:gd name="T95" fmla="*/ 724 h 811"/>
                  <a:gd name="T96" fmla="*/ 1080 w 1259"/>
                  <a:gd name="T97" fmla="*/ 746 h 811"/>
                  <a:gd name="T98" fmla="*/ 1053 w 1259"/>
                  <a:gd name="T99" fmla="*/ 767 h 811"/>
                  <a:gd name="T100" fmla="*/ 1015 w 1259"/>
                  <a:gd name="T101" fmla="*/ 789 h 811"/>
                  <a:gd name="T102" fmla="*/ 977 w 1259"/>
                  <a:gd name="T103" fmla="*/ 811 h 811"/>
                  <a:gd name="T104" fmla="*/ 1047 w 1259"/>
                  <a:gd name="T105" fmla="*/ 789 h 811"/>
                  <a:gd name="T106" fmla="*/ 1107 w 1259"/>
                  <a:gd name="T107" fmla="*/ 767 h 811"/>
                  <a:gd name="T108" fmla="*/ 1156 w 1259"/>
                  <a:gd name="T109" fmla="*/ 746 h 811"/>
                  <a:gd name="T110" fmla="*/ 1199 w 1259"/>
                  <a:gd name="T111" fmla="*/ 724 h 811"/>
                  <a:gd name="T112" fmla="*/ 1226 w 1259"/>
                  <a:gd name="T113" fmla="*/ 702 h 811"/>
                  <a:gd name="T114" fmla="*/ 1248 w 1259"/>
                  <a:gd name="T115" fmla="*/ 675 h 811"/>
                  <a:gd name="T116" fmla="*/ 1259 w 1259"/>
                  <a:gd name="T117" fmla="*/ 648 h 811"/>
                  <a:gd name="T118" fmla="*/ 1259 w 1259"/>
                  <a:gd name="T119" fmla="*/ 615 h 811"/>
                  <a:gd name="T120" fmla="*/ 1259 w 1259"/>
                  <a:gd name="T121" fmla="*/ 61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0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>
                  <a:gd name="T0" fmla="*/ 92 w 2849"/>
                  <a:gd name="T1" fmla="*/ 958 h 969"/>
                  <a:gd name="T2" fmla="*/ 0 w 2849"/>
                  <a:gd name="T3" fmla="*/ 969 h 969"/>
                  <a:gd name="T4" fmla="*/ 391 w 2849"/>
                  <a:gd name="T5" fmla="*/ 969 h 969"/>
                  <a:gd name="T6" fmla="*/ 434 w 2849"/>
                  <a:gd name="T7" fmla="*/ 947 h 969"/>
                  <a:gd name="T8" fmla="*/ 483 w 2849"/>
                  <a:gd name="T9" fmla="*/ 914 h 969"/>
                  <a:gd name="T10" fmla="*/ 554 w 2849"/>
                  <a:gd name="T11" fmla="*/ 876 h 969"/>
                  <a:gd name="T12" fmla="*/ 635 w 2849"/>
                  <a:gd name="T13" fmla="*/ 838 h 969"/>
                  <a:gd name="T14" fmla="*/ 727 w 2849"/>
                  <a:gd name="T15" fmla="*/ 794 h 969"/>
                  <a:gd name="T16" fmla="*/ 836 w 2849"/>
                  <a:gd name="T17" fmla="*/ 745 h 969"/>
                  <a:gd name="T18" fmla="*/ 961 w 2849"/>
                  <a:gd name="T19" fmla="*/ 696 h 969"/>
                  <a:gd name="T20" fmla="*/ 1102 w 2849"/>
                  <a:gd name="T21" fmla="*/ 642 h 969"/>
                  <a:gd name="T22" fmla="*/ 1259 w 2849"/>
                  <a:gd name="T23" fmla="*/ 582 h 969"/>
                  <a:gd name="T24" fmla="*/ 1433 w 2849"/>
                  <a:gd name="T25" fmla="*/ 522 h 969"/>
                  <a:gd name="T26" fmla="*/ 1623 w 2849"/>
                  <a:gd name="T27" fmla="*/ 462 h 969"/>
                  <a:gd name="T28" fmla="*/ 1829 w 2849"/>
                  <a:gd name="T29" fmla="*/ 403 h 969"/>
                  <a:gd name="T30" fmla="*/ 2057 w 2849"/>
                  <a:gd name="T31" fmla="*/ 343 h 969"/>
                  <a:gd name="T32" fmla="*/ 2301 w 2849"/>
                  <a:gd name="T33" fmla="*/ 283 h 969"/>
                  <a:gd name="T34" fmla="*/ 2567 w 2849"/>
                  <a:gd name="T35" fmla="*/ 223 h 969"/>
                  <a:gd name="T36" fmla="*/ 2849 w 2849"/>
                  <a:gd name="T37" fmla="*/ 163 h 969"/>
                  <a:gd name="T38" fmla="*/ 2849 w 2849"/>
                  <a:gd name="T39" fmla="*/ 0 h 969"/>
                  <a:gd name="T40" fmla="*/ 2817 w 2849"/>
                  <a:gd name="T41" fmla="*/ 16 h 969"/>
                  <a:gd name="T42" fmla="*/ 2773 w 2849"/>
                  <a:gd name="T43" fmla="*/ 33 h 969"/>
                  <a:gd name="T44" fmla="*/ 2719 w 2849"/>
                  <a:gd name="T45" fmla="*/ 54 h 969"/>
                  <a:gd name="T46" fmla="*/ 2648 w 2849"/>
                  <a:gd name="T47" fmla="*/ 76 h 969"/>
                  <a:gd name="T48" fmla="*/ 2572 w 2849"/>
                  <a:gd name="T49" fmla="*/ 98 h 969"/>
                  <a:gd name="T50" fmla="*/ 2491 w 2849"/>
                  <a:gd name="T51" fmla="*/ 120 h 969"/>
                  <a:gd name="T52" fmla="*/ 2399 w 2849"/>
                  <a:gd name="T53" fmla="*/ 147 h 969"/>
                  <a:gd name="T54" fmla="*/ 2301 w 2849"/>
                  <a:gd name="T55" fmla="*/ 169 h 969"/>
                  <a:gd name="T56" fmla="*/ 2095 w 2849"/>
                  <a:gd name="T57" fmla="*/ 223 h 969"/>
                  <a:gd name="T58" fmla="*/ 1889 w 2849"/>
                  <a:gd name="T59" fmla="*/ 277 h 969"/>
                  <a:gd name="T60" fmla="*/ 1688 w 2849"/>
                  <a:gd name="T61" fmla="*/ 326 h 969"/>
                  <a:gd name="T62" fmla="*/ 1590 w 2849"/>
                  <a:gd name="T63" fmla="*/ 354 h 969"/>
                  <a:gd name="T64" fmla="*/ 1503 w 2849"/>
                  <a:gd name="T65" fmla="*/ 381 h 969"/>
                  <a:gd name="T66" fmla="*/ 1107 w 2849"/>
                  <a:gd name="T67" fmla="*/ 506 h 969"/>
                  <a:gd name="T68" fmla="*/ 912 w 2849"/>
                  <a:gd name="T69" fmla="*/ 577 h 969"/>
                  <a:gd name="T70" fmla="*/ 727 w 2849"/>
                  <a:gd name="T71" fmla="*/ 647 h 969"/>
                  <a:gd name="T72" fmla="*/ 548 w 2849"/>
                  <a:gd name="T73" fmla="*/ 718 h 969"/>
                  <a:gd name="T74" fmla="*/ 380 w 2849"/>
                  <a:gd name="T75" fmla="*/ 794 h 969"/>
                  <a:gd name="T76" fmla="*/ 228 w 2849"/>
                  <a:gd name="T77" fmla="*/ 876 h 969"/>
                  <a:gd name="T78" fmla="*/ 92 w 2849"/>
                  <a:gd name="T79" fmla="*/ 958 h 969"/>
                  <a:gd name="T80" fmla="*/ 92 w 2849"/>
                  <a:gd name="T81" fmla="*/ 958 h 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1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2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>
                  <a:gd name="T0" fmla="*/ 0 w 1248"/>
                  <a:gd name="T1" fmla="*/ 332 h 539"/>
                  <a:gd name="T2" fmla="*/ 0 w 1248"/>
                  <a:gd name="T3" fmla="*/ 360 h 539"/>
                  <a:gd name="T4" fmla="*/ 5 w 1248"/>
                  <a:gd name="T5" fmla="*/ 387 h 539"/>
                  <a:gd name="T6" fmla="*/ 27 w 1248"/>
                  <a:gd name="T7" fmla="*/ 414 h 539"/>
                  <a:gd name="T8" fmla="*/ 54 w 1248"/>
                  <a:gd name="T9" fmla="*/ 436 h 539"/>
                  <a:gd name="T10" fmla="*/ 92 w 1248"/>
                  <a:gd name="T11" fmla="*/ 463 h 539"/>
                  <a:gd name="T12" fmla="*/ 141 w 1248"/>
                  <a:gd name="T13" fmla="*/ 490 h 539"/>
                  <a:gd name="T14" fmla="*/ 195 w 1248"/>
                  <a:gd name="T15" fmla="*/ 512 h 539"/>
                  <a:gd name="T16" fmla="*/ 255 w 1248"/>
                  <a:gd name="T17" fmla="*/ 539 h 539"/>
                  <a:gd name="T18" fmla="*/ 212 w 1248"/>
                  <a:gd name="T19" fmla="*/ 517 h 539"/>
                  <a:gd name="T20" fmla="*/ 179 w 1248"/>
                  <a:gd name="T21" fmla="*/ 490 h 539"/>
                  <a:gd name="T22" fmla="*/ 157 w 1248"/>
                  <a:gd name="T23" fmla="*/ 468 h 539"/>
                  <a:gd name="T24" fmla="*/ 141 w 1248"/>
                  <a:gd name="T25" fmla="*/ 447 h 539"/>
                  <a:gd name="T26" fmla="*/ 136 w 1248"/>
                  <a:gd name="T27" fmla="*/ 425 h 539"/>
                  <a:gd name="T28" fmla="*/ 136 w 1248"/>
                  <a:gd name="T29" fmla="*/ 403 h 539"/>
                  <a:gd name="T30" fmla="*/ 141 w 1248"/>
                  <a:gd name="T31" fmla="*/ 381 h 539"/>
                  <a:gd name="T32" fmla="*/ 157 w 1248"/>
                  <a:gd name="T33" fmla="*/ 365 h 539"/>
                  <a:gd name="T34" fmla="*/ 179 w 1248"/>
                  <a:gd name="T35" fmla="*/ 343 h 539"/>
                  <a:gd name="T36" fmla="*/ 201 w 1248"/>
                  <a:gd name="T37" fmla="*/ 327 h 539"/>
                  <a:gd name="T38" fmla="*/ 266 w 1248"/>
                  <a:gd name="T39" fmla="*/ 294 h 539"/>
                  <a:gd name="T40" fmla="*/ 353 w 1248"/>
                  <a:gd name="T41" fmla="*/ 262 h 539"/>
                  <a:gd name="T42" fmla="*/ 445 w 1248"/>
                  <a:gd name="T43" fmla="*/ 234 h 539"/>
                  <a:gd name="T44" fmla="*/ 554 w 1248"/>
                  <a:gd name="T45" fmla="*/ 213 h 539"/>
                  <a:gd name="T46" fmla="*/ 662 w 1248"/>
                  <a:gd name="T47" fmla="*/ 191 h 539"/>
                  <a:gd name="T48" fmla="*/ 890 w 1248"/>
                  <a:gd name="T49" fmla="*/ 153 h 539"/>
                  <a:gd name="T50" fmla="*/ 993 w 1248"/>
                  <a:gd name="T51" fmla="*/ 136 h 539"/>
                  <a:gd name="T52" fmla="*/ 1091 w 1248"/>
                  <a:gd name="T53" fmla="*/ 120 h 539"/>
                  <a:gd name="T54" fmla="*/ 1178 w 1248"/>
                  <a:gd name="T55" fmla="*/ 115 h 539"/>
                  <a:gd name="T56" fmla="*/ 1248 w 1248"/>
                  <a:gd name="T57" fmla="*/ 104 h 539"/>
                  <a:gd name="T58" fmla="*/ 1248 w 1248"/>
                  <a:gd name="T59" fmla="*/ 0 h 539"/>
                  <a:gd name="T60" fmla="*/ 1161 w 1248"/>
                  <a:gd name="T61" fmla="*/ 22 h 539"/>
                  <a:gd name="T62" fmla="*/ 1069 w 1248"/>
                  <a:gd name="T63" fmla="*/ 38 h 539"/>
                  <a:gd name="T64" fmla="*/ 874 w 1248"/>
                  <a:gd name="T65" fmla="*/ 71 h 539"/>
                  <a:gd name="T66" fmla="*/ 673 w 1248"/>
                  <a:gd name="T67" fmla="*/ 93 h 539"/>
                  <a:gd name="T68" fmla="*/ 483 w 1248"/>
                  <a:gd name="T69" fmla="*/ 126 h 539"/>
                  <a:gd name="T70" fmla="*/ 391 w 1248"/>
                  <a:gd name="T71" fmla="*/ 142 h 539"/>
                  <a:gd name="T72" fmla="*/ 309 w 1248"/>
                  <a:gd name="T73" fmla="*/ 158 h 539"/>
                  <a:gd name="T74" fmla="*/ 228 w 1248"/>
                  <a:gd name="T75" fmla="*/ 180 h 539"/>
                  <a:gd name="T76" fmla="*/ 163 w 1248"/>
                  <a:gd name="T77" fmla="*/ 202 h 539"/>
                  <a:gd name="T78" fmla="*/ 103 w 1248"/>
                  <a:gd name="T79" fmla="*/ 229 h 539"/>
                  <a:gd name="T80" fmla="*/ 54 w 1248"/>
                  <a:gd name="T81" fmla="*/ 256 h 539"/>
                  <a:gd name="T82" fmla="*/ 22 w 1248"/>
                  <a:gd name="T83" fmla="*/ 294 h 539"/>
                  <a:gd name="T84" fmla="*/ 0 w 1248"/>
                  <a:gd name="T85" fmla="*/ 332 h 539"/>
                  <a:gd name="T86" fmla="*/ 0 w 1248"/>
                  <a:gd name="T87" fmla="*/ 332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5003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>
                <a:gd name="T0" fmla="*/ 982 w 2296"/>
                <a:gd name="T1" fmla="*/ 1061 h 1469"/>
                <a:gd name="T2" fmla="*/ 1357 w 2296"/>
                <a:gd name="T3" fmla="*/ 1012 h 1469"/>
                <a:gd name="T4" fmla="*/ 1666 w 2296"/>
                <a:gd name="T5" fmla="*/ 957 h 1469"/>
                <a:gd name="T6" fmla="*/ 1916 w 2296"/>
                <a:gd name="T7" fmla="*/ 897 h 1469"/>
                <a:gd name="T8" fmla="*/ 2100 w 2296"/>
                <a:gd name="T9" fmla="*/ 832 h 1469"/>
                <a:gd name="T10" fmla="*/ 2220 w 2296"/>
                <a:gd name="T11" fmla="*/ 756 h 1469"/>
                <a:gd name="T12" fmla="*/ 2285 w 2296"/>
                <a:gd name="T13" fmla="*/ 669 h 1469"/>
                <a:gd name="T14" fmla="*/ 2290 w 2296"/>
                <a:gd name="T15" fmla="*/ 560 h 1469"/>
                <a:gd name="T16" fmla="*/ 2241 w 2296"/>
                <a:gd name="T17" fmla="*/ 457 h 1469"/>
                <a:gd name="T18" fmla="*/ 2144 w 2296"/>
                <a:gd name="T19" fmla="*/ 364 h 1469"/>
                <a:gd name="T20" fmla="*/ 2008 w 2296"/>
                <a:gd name="T21" fmla="*/ 277 h 1469"/>
                <a:gd name="T22" fmla="*/ 1769 w 2296"/>
                <a:gd name="T23" fmla="*/ 157 h 1469"/>
                <a:gd name="T24" fmla="*/ 1612 w 2296"/>
                <a:gd name="T25" fmla="*/ 92 h 1469"/>
                <a:gd name="T26" fmla="*/ 1476 w 2296"/>
                <a:gd name="T27" fmla="*/ 43 h 1469"/>
                <a:gd name="T28" fmla="*/ 1384 w 2296"/>
                <a:gd name="T29" fmla="*/ 10 h 1469"/>
                <a:gd name="T30" fmla="*/ 1346 w 2296"/>
                <a:gd name="T31" fmla="*/ 0 h 1469"/>
                <a:gd name="T32" fmla="*/ 1655 w 2296"/>
                <a:gd name="T33" fmla="*/ 119 h 1469"/>
                <a:gd name="T34" fmla="*/ 1948 w 2296"/>
                <a:gd name="T35" fmla="*/ 255 h 1469"/>
                <a:gd name="T36" fmla="*/ 2068 w 2296"/>
                <a:gd name="T37" fmla="*/ 326 h 1469"/>
                <a:gd name="T38" fmla="*/ 2171 w 2296"/>
                <a:gd name="T39" fmla="*/ 402 h 1469"/>
                <a:gd name="T40" fmla="*/ 2236 w 2296"/>
                <a:gd name="T41" fmla="*/ 478 h 1469"/>
                <a:gd name="T42" fmla="*/ 2263 w 2296"/>
                <a:gd name="T43" fmla="*/ 560 h 1469"/>
                <a:gd name="T44" fmla="*/ 2241 w 2296"/>
                <a:gd name="T45" fmla="*/ 636 h 1469"/>
                <a:gd name="T46" fmla="*/ 2171 w 2296"/>
                <a:gd name="T47" fmla="*/ 702 h 1469"/>
                <a:gd name="T48" fmla="*/ 2062 w 2296"/>
                <a:gd name="T49" fmla="*/ 756 h 1469"/>
                <a:gd name="T50" fmla="*/ 1921 w 2296"/>
                <a:gd name="T51" fmla="*/ 800 h 1469"/>
                <a:gd name="T52" fmla="*/ 1748 w 2296"/>
                <a:gd name="T53" fmla="*/ 843 h 1469"/>
                <a:gd name="T54" fmla="*/ 1351 w 2296"/>
                <a:gd name="T55" fmla="*/ 908 h 1469"/>
                <a:gd name="T56" fmla="*/ 923 w 2296"/>
                <a:gd name="T57" fmla="*/ 968 h 1469"/>
                <a:gd name="T58" fmla="*/ 521 w 2296"/>
                <a:gd name="T59" fmla="*/ 1028 h 1469"/>
                <a:gd name="T60" fmla="*/ 353 w 2296"/>
                <a:gd name="T61" fmla="*/ 1066 h 1469"/>
                <a:gd name="T62" fmla="*/ 206 w 2296"/>
                <a:gd name="T63" fmla="*/ 1104 h 1469"/>
                <a:gd name="T64" fmla="*/ 92 w 2296"/>
                <a:gd name="T65" fmla="*/ 1148 h 1469"/>
                <a:gd name="T66" fmla="*/ 22 w 2296"/>
                <a:gd name="T67" fmla="*/ 1202 h 1469"/>
                <a:gd name="T68" fmla="*/ 0 w 2296"/>
                <a:gd name="T69" fmla="*/ 1262 h 1469"/>
                <a:gd name="T70" fmla="*/ 27 w 2296"/>
                <a:gd name="T71" fmla="*/ 1327 h 1469"/>
                <a:gd name="T72" fmla="*/ 98 w 2296"/>
                <a:gd name="T73" fmla="*/ 1382 h 1469"/>
                <a:gd name="T74" fmla="*/ 196 w 2296"/>
                <a:gd name="T75" fmla="*/ 1425 h 1469"/>
                <a:gd name="T76" fmla="*/ 326 w 2296"/>
                <a:gd name="T77" fmla="*/ 1469 h 1469"/>
                <a:gd name="T78" fmla="*/ 217 w 2296"/>
                <a:gd name="T79" fmla="*/ 1414 h 1469"/>
                <a:gd name="T80" fmla="*/ 147 w 2296"/>
                <a:gd name="T81" fmla="*/ 1360 h 1469"/>
                <a:gd name="T82" fmla="*/ 120 w 2296"/>
                <a:gd name="T83" fmla="*/ 1306 h 1469"/>
                <a:gd name="T84" fmla="*/ 141 w 2296"/>
                <a:gd name="T85" fmla="*/ 1257 h 1469"/>
                <a:gd name="T86" fmla="*/ 212 w 2296"/>
                <a:gd name="T87" fmla="*/ 1208 h 1469"/>
                <a:gd name="T88" fmla="*/ 342 w 2296"/>
                <a:gd name="T89" fmla="*/ 1164 h 1469"/>
                <a:gd name="T90" fmla="*/ 527 w 2296"/>
                <a:gd name="T91" fmla="*/ 1121 h 1469"/>
                <a:gd name="T92" fmla="*/ 771 w 2296"/>
                <a:gd name="T93" fmla="*/ 1088 h 1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5004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906 h 1906"/>
                <a:gd name="T4" fmla="*/ 5740 w 5740"/>
                <a:gd name="T5" fmla="*/ 1906 h 1906"/>
                <a:gd name="T6" fmla="*/ 5740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85005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179388" y="115888"/>
            <a:ext cx="8785225" cy="561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85006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453188"/>
            <a:ext cx="2895600" cy="271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/>
            </a:lvl1pPr>
          </a:lstStyle>
          <a:p>
            <a:endParaRPr lang="en-US" altLang="ja-JP"/>
          </a:p>
        </p:txBody>
      </p:sp>
      <p:sp>
        <p:nvSpPr>
          <p:cNvPr id="85007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179388" y="1052513"/>
            <a:ext cx="8785225" cy="5329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13" r:id="rId1"/>
    <p:sldLayoutId id="2147483714" r:id="rId2"/>
    <p:sldLayoutId id="2147483715" r:id="rId3"/>
    <p:sldLayoutId id="2147483716" r:id="rId4"/>
    <p:sldLayoutId id="2147483717" r:id="rId5"/>
    <p:sldLayoutId id="2147483718" r:id="rId6"/>
    <p:sldLayoutId id="2147483719" r:id="rId7"/>
    <p:sldLayoutId id="2147483720" r:id="rId8"/>
    <p:sldLayoutId id="2147483721" r:id="rId9"/>
    <p:sldLayoutId id="2147483722" r:id="rId10"/>
    <p:sldLayoutId id="2147483723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kumimoji="1" sz="2800" b="1" kern="12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2pPr>
      <a:lvl3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3pPr>
      <a:lvl4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4pPr>
      <a:lvl5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kumimoji="1" sz="32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n"/>
        <a:defRPr kumimoji="1" sz="2800" kern="1200">
          <a:solidFill>
            <a:srgbClr val="FFD1E8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anose="05000000000000000000" pitchFamily="2" charset="2"/>
        <a:buChar char="n"/>
        <a:defRPr kumimoji="1" sz="2400" kern="1200">
          <a:solidFill>
            <a:srgbClr val="4BD0FF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n"/>
        <a:defRPr kumimoji="1" sz="2000" kern="1200">
          <a:solidFill>
            <a:srgbClr val="33CC33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kumimoji="1"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ユーザ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D9E1E0C-14A1-4AA1-9700-D16B2D55BB54}" type="slidenum">
              <a:rPr lang="en-US" altLang="ja-JP" smtClean="0"/>
              <a:pPr/>
              <a:t>1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646453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フォルダ構成</a:t>
            </a:r>
            <a:endParaRPr kumimoji="1" lang="ja-JP" altLang="en-US"/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ja-JP" altLang="en-US" smtClean="0"/>
              <a:t>ユーザルートフォルダ（アプリ固定）</a:t>
            </a:r>
            <a:endParaRPr lang="en-US" altLang="ja-JP" smtClean="0"/>
          </a:p>
          <a:p>
            <a:pPr lvl="1"/>
            <a:r>
              <a:rPr lang="en-US" altLang="ja-JP" smtClean="0"/>
              <a:t>$(UserRoot) = $(AppData)/Users</a:t>
            </a:r>
          </a:p>
          <a:p>
            <a:pPr lvl="1"/>
            <a:endParaRPr lang="en-US" altLang="ja-JP" smtClean="0"/>
          </a:p>
          <a:p>
            <a:r>
              <a:rPr lang="ja-JP" altLang="en-US" smtClean="0"/>
              <a:t>ユーザフォルダ</a:t>
            </a:r>
            <a:endParaRPr lang="en-US" altLang="ja-JP" smtClean="0"/>
          </a:p>
          <a:p>
            <a:pPr lvl="1"/>
            <a:r>
              <a:rPr lang="en-US" altLang="ja-JP" smtClean="0"/>
              <a:t>$(User) = $(</a:t>
            </a:r>
            <a:r>
              <a:rPr lang="en-US" altLang="ja-JP"/>
              <a:t>AppData)/Users/&lt;</a:t>
            </a:r>
            <a:r>
              <a:rPr lang="ja-JP" altLang="en-US" smtClean="0"/>
              <a:t>ユーザフォルダ名</a:t>
            </a:r>
            <a:r>
              <a:rPr lang="en-US" altLang="ja-JP" smtClean="0"/>
              <a:t>&gt;</a:t>
            </a:r>
          </a:p>
          <a:p>
            <a:pPr lvl="1"/>
            <a:r>
              <a:rPr lang="en-US" altLang="ja-JP" smtClean="0"/>
              <a:t>&lt;</a:t>
            </a:r>
            <a:r>
              <a:rPr lang="ja-JP" altLang="en-US" smtClean="0"/>
              <a:t>ユーザフォルダ名</a:t>
            </a:r>
            <a:r>
              <a:rPr lang="en-US" altLang="ja-JP" smtClean="0"/>
              <a:t>&gt; = &lt;SST</a:t>
            </a:r>
            <a:r>
              <a:rPr lang="ja-JP" altLang="en-US" smtClean="0"/>
              <a:t>ユーザ名</a:t>
            </a:r>
            <a:r>
              <a:rPr lang="en-US" altLang="ja-JP" smtClean="0"/>
              <a:t>&gt;</a:t>
            </a:r>
          </a:p>
          <a:p>
            <a:pPr lvl="2"/>
            <a:r>
              <a:rPr lang="en-US" altLang="ja-JP" smtClean="0"/>
              <a:t>SST</a:t>
            </a:r>
            <a:r>
              <a:rPr lang="ja-JP" altLang="en-US" smtClean="0"/>
              <a:t>ユーザ名に使用禁止文字（ファイル名、パスで使えない文字）が含まれている場合は、</a:t>
            </a:r>
            <a:r>
              <a:rPr lang="en-US" altLang="ja-JP" smtClean="0"/>
              <a:t>’_’</a:t>
            </a:r>
            <a:r>
              <a:rPr lang="ja-JP" altLang="en-US" smtClean="0"/>
              <a:t>に置換する。</a:t>
            </a:r>
            <a:endParaRPr lang="en-US" altLang="ja-JP" smtClean="0"/>
          </a:p>
          <a:p>
            <a:pPr lvl="2"/>
            <a:endParaRPr lang="en-US" altLang="ja-JP" smtClean="0"/>
          </a:p>
          <a:p>
            <a:r>
              <a:rPr lang="ja-JP" altLang="en-US" smtClean="0"/>
              <a:t>ユーザファイル</a:t>
            </a:r>
            <a:endParaRPr lang="en-US" altLang="ja-JP" smtClean="0"/>
          </a:p>
          <a:p>
            <a:pPr lvl="1"/>
            <a:r>
              <a:rPr kumimoji="1" lang="en-US" altLang="ja-JP" smtClean="0"/>
              <a:t>$(User)/Properties.xml</a:t>
            </a:r>
          </a:p>
          <a:p>
            <a:pPr lvl="2"/>
            <a:r>
              <a:rPr lang="ja-JP" altLang="en-US" smtClean="0"/>
              <a:t>基本情報。名前とか、曲の検索パスとか。</a:t>
            </a:r>
            <a:endParaRPr kumimoji="1" lang="en-US" altLang="ja-JP" smtClean="0"/>
          </a:p>
          <a:p>
            <a:pPr lvl="1"/>
            <a:r>
              <a:rPr lang="en-US" altLang="ja-JP"/>
              <a:t>$(User</a:t>
            </a:r>
            <a:r>
              <a:rPr lang="en-US" altLang="ja-JP" smtClean="0"/>
              <a:t>)/Options.xml</a:t>
            </a:r>
          </a:p>
          <a:p>
            <a:pPr lvl="2"/>
            <a:r>
              <a:rPr kumimoji="1" lang="ja-JP" altLang="en-US" smtClean="0"/>
              <a:t>オプション情報。</a:t>
            </a:r>
            <a:r>
              <a:rPr kumimoji="1" lang="en-US" altLang="ja-JP" smtClean="0"/>
              <a:t>AutoPlay</a:t>
            </a:r>
            <a:r>
              <a:rPr kumimoji="1" lang="ja-JP" altLang="en-US" smtClean="0"/>
              <a:t>とか。</a:t>
            </a:r>
            <a:endParaRPr kumimoji="1" lang="en-US" altLang="ja-JP" smtClean="0"/>
          </a:p>
          <a:p>
            <a:pPr lvl="2"/>
            <a:endParaRPr kumimoji="1" lang="en-US" altLang="ja-JP" smtClean="0"/>
          </a:p>
          <a:p>
            <a:r>
              <a:rPr lang="ja-JP" altLang="en-US" smtClean="0"/>
              <a:t>ユーザの認識</a:t>
            </a:r>
            <a:endParaRPr lang="en-US" altLang="ja-JP" smtClean="0"/>
          </a:p>
          <a:p>
            <a:pPr marL="457200" lvl="1" indent="0">
              <a:buNone/>
            </a:pPr>
            <a:r>
              <a:rPr lang="en-US" altLang="ja-JP" smtClean="0"/>
              <a:t>(1) $(AppData)/Users </a:t>
            </a:r>
            <a:r>
              <a:rPr lang="ja-JP" altLang="en-US" smtClean="0"/>
              <a:t>配下にフォルダがあり、かつ、</a:t>
            </a:r>
            <a:endParaRPr lang="en-US" altLang="ja-JP" smtClean="0"/>
          </a:p>
          <a:p>
            <a:pPr marL="457200" lvl="1" indent="0">
              <a:buNone/>
            </a:pPr>
            <a:r>
              <a:rPr kumimoji="1" lang="en-US" altLang="ja-JP" smtClean="0"/>
              <a:t>(2) </a:t>
            </a:r>
            <a:r>
              <a:rPr kumimoji="1" lang="ja-JP" altLang="en-US" smtClean="0"/>
              <a:t>そのフォルダ内に </a:t>
            </a:r>
            <a:r>
              <a:rPr kumimoji="1" lang="en-US" altLang="ja-JP" smtClean="0"/>
              <a:t>Properties.xml </a:t>
            </a:r>
            <a:r>
              <a:rPr kumimoji="1" lang="ja-JP" altLang="en-US" smtClean="0"/>
              <a:t>がある場合、</a:t>
            </a:r>
            <a:endParaRPr kumimoji="1" lang="en-US" altLang="ja-JP" smtClean="0"/>
          </a:p>
          <a:p>
            <a:pPr marL="457200" lvl="1" indent="0">
              <a:buNone/>
            </a:pPr>
            <a:r>
              <a:rPr lang="ja-JP" altLang="en-US" smtClean="0"/>
              <a:t>そのフォルダをユーザフォルダと見なして取り扱う。</a:t>
            </a:r>
            <a:endParaRPr lang="en-US" altLang="ja-JP" smtClean="0"/>
          </a:p>
          <a:p>
            <a:pPr lvl="2"/>
            <a:r>
              <a:rPr kumimoji="1" lang="en-US" altLang="ja-JP" smtClean="0"/>
              <a:t>(1)</a:t>
            </a:r>
            <a:r>
              <a:rPr kumimoji="1" lang="ja-JP" altLang="en-US" smtClean="0"/>
              <a:t>かつ</a:t>
            </a:r>
            <a:r>
              <a:rPr kumimoji="1" lang="en-US" altLang="ja-JP" smtClean="0"/>
              <a:t>not(2)</a:t>
            </a:r>
            <a:r>
              <a:rPr kumimoji="1" lang="ja-JP" altLang="en-US" smtClean="0"/>
              <a:t>なら無視する。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78EF2CD-186D-4511-9078-ADE572670C50}" type="slidenum">
              <a:rPr lang="en-US" altLang="ja-JP" smtClean="0"/>
              <a:pPr/>
              <a:t>2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7469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オブジェクト図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78EF2CD-186D-4511-9078-ADE572670C50}" type="slidenum">
              <a:rPr lang="en-US" altLang="ja-JP" smtClean="0"/>
              <a:pPr/>
              <a:t>3</a:t>
            </a:fld>
            <a:endParaRPr lang="en-US" altLang="ja-JP"/>
          </a:p>
        </p:txBody>
      </p:sp>
      <p:sp>
        <p:nvSpPr>
          <p:cNvPr id="26" name="正方形/長方形 25"/>
          <p:cNvSpPr/>
          <p:nvPr/>
        </p:nvSpPr>
        <p:spPr bwMode="auto">
          <a:xfrm>
            <a:off x="4138642" y="2261694"/>
            <a:ext cx="1301972" cy="447226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strike="noStrike" cap="none" normalizeH="0" baseline="0" smtClean="0">
                <a:ln>
                  <a:noFill/>
                </a:ln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ユーザプロパティ</a:t>
            </a:r>
            <a:endParaRPr kumimoji="1" lang="en-US" altLang="ja-JP" sz="900" b="0" i="0" strike="noStrike" cap="none" normalizeH="0" baseline="0" smtClean="0">
              <a:ln>
                <a:noFill/>
              </a:ln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smtClean="0"/>
              <a:t>オプション設定</a:t>
            </a:r>
            <a:endParaRPr kumimoji="1" lang="en-US" altLang="ja-JP" sz="900" b="0" i="0" strike="noStrike" cap="none" normalizeH="0" baseline="0" smtClean="0">
              <a:ln>
                <a:noFill/>
              </a:ln>
              <a:solidFill>
                <a:schemeClr val="tx1"/>
              </a:solidFill>
            </a:endParaRPr>
          </a:p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strike="noStrike" cap="none" normalizeH="0" baseline="0" smtClean="0">
                <a:ln>
                  <a:noFill/>
                </a:ln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曲ツリー</a:t>
            </a:r>
            <a:endParaRPr kumimoji="1" lang="en-US" altLang="ja-JP" sz="900" b="0" i="0" strike="noStrike" cap="none" normalizeH="0" baseline="0" smtClean="0">
              <a:ln>
                <a:noFill/>
              </a:ln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" name="正方形/長方形 4"/>
          <p:cNvSpPr/>
          <p:nvPr/>
        </p:nvSpPr>
        <p:spPr bwMode="auto">
          <a:xfrm>
            <a:off x="1330330" y="1556792"/>
            <a:ext cx="1301972" cy="36455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ユーザ管理</a:t>
            </a:r>
          </a:p>
        </p:txBody>
      </p:sp>
      <p:sp>
        <p:nvSpPr>
          <p:cNvPr id="7" name="正方形/長方形 6"/>
          <p:cNvSpPr/>
          <p:nvPr/>
        </p:nvSpPr>
        <p:spPr bwMode="auto">
          <a:xfrm>
            <a:off x="4138642" y="3429000"/>
            <a:ext cx="1301972" cy="36455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B</a:t>
            </a:r>
            <a:r>
              <a:rPr kumimoji="1" lang="ja-JP" altLang="en-US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さん</a:t>
            </a:r>
            <a:r>
              <a:rPr kumimoji="1" lang="en-US" altLang="ja-JP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: </a:t>
            </a:r>
            <a:r>
              <a:rPr kumimoji="1" lang="ja-JP" altLang="en-US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ユーザ</a:t>
            </a:r>
          </a:p>
        </p:txBody>
      </p:sp>
      <p:sp>
        <p:nvSpPr>
          <p:cNvPr id="18" name="正方形/長方形 17"/>
          <p:cNvSpPr/>
          <p:nvPr/>
        </p:nvSpPr>
        <p:spPr bwMode="auto">
          <a:xfrm>
            <a:off x="1330330" y="1918762"/>
            <a:ext cx="1301972" cy="315055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strike="noStrike" cap="none" normalizeH="0" baseline="0" smtClean="0">
                <a:ln>
                  <a:noFill/>
                </a:ln>
                <a:solidFill>
                  <a:schemeClr val="tx1"/>
                </a:solidFill>
              </a:rPr>
              <a:t>ユーザリスト</a:t>
            </a:r>
            <a:endParaRPr kumimoji="1" lang="en-US" altLang="ja-JP" sz="900" b="0" i="0" strike="noStrike" cap="none" normalizeH="0" baseline="0" smtClean="0">
              <a:ln>
                <a:noFill/>
              </a:ln>
              <a:solidFill>
                <a:schemeClr val="tx1"/>
              </a:solidFill>
            </a:endParaRPr>
          </a:p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smtClean="0"/>
              <a:t>選択されているユーザ</a:t>
            </a:r>
            <a:endParaRPr kumimoji="1" lang="ja-JP" altLang="en-US" sz="1100" b="0" i="0" strike="noStrike" cap="none" normalizeH="0" baseline="0" smtClean="0">
              <a:ln>
                <a:noFill/>
              </a:ln>
              <a:solidFill>
                <a:schemeClr val="tx1"/>
              </a:solidFill>
            </a:endParaRPr>
          </a:p>
        </p:txBody>
      </p:sp>
      <p:cxnSp>
        <p:nvCxnSpPr>
          <p:cNvPr id="20" name="カギ線コネクタ 19"/>
          <p:cNvCxnSpPr>
            <a:stCxn id="18" idx="3"/>
            <a:endCxn id="6" idx="1"/>
          </p:cNvCxnSpPr>
          <p:nvPr/>
        </p:nvCxnSpPr>
        <p:spPr bwMode="auto">
          <a:xfrm>
            <a:off x="2632302" y="2076290"/>
            <a:ext cx="1506340" cy="454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1" name="カギ線コネクタ 20"/>
          <p:cNvCxnSpPr>
            <a:stCxn id="18" idx="3"/>
            <a:endCxn id="7" idx="1"/>
          </p:cNvCxnSpPr>
          <p:nvPr/>
        </p:nvCxnSpPr>
        <p:spPr bwMode="auto">
          <a:xfrm>
            <a:off x="2632302" y="2076290"/>
            <a:ext cx="1506340" cy="1534986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9" name="正方形/長方形 28"/>
          <p:cNvSpPr/>
          <p:nvPr/>
        </p:nvSpPr>
        <p:spPr bwMode="auto">
          <a:xfrm>
            <a:off x="4138642" y="4921932"/>
            <a:ext cx="1301972" cy="36455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C</a:t>
            </a:r>
            <a:r>
              <a:rPr kumimoji="1" lang="ja-JP" altLang="en-US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さん</a:t>
            </a:r>
            <a:r>
              <a:rPr kumimoji="1" lang="en-US" altLang="ja-JP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: </a:t>
            </a:r>
            <a:r>
              <a:rPr kumimoji="1" lang="ja-JP" altLang="en-US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ユーザ</a:t>
            </a:r>
          </a:p>
        </p:txBody>
      </p:sp>
      <p:cxnSp>
        <p:nvCxnSpPr>
          <p:cNvPr id="30" name="カギ線コネクタ 29"/>
          <p:cNvCxnSpPr>
            <a:stCxn id="18" idx="3"/>
            <a:endCxn id="29" idx="1"/>
          </p:cNvCxnSpPr>
          <p:nvPr/>
        </p:nvCxnSpPr>
        <p:spPr bwMode="auto">
          <a:xfrm>
            <a:off x="2632302" y="2076290"/>
            <a:ext cx="1506340" cy="3027918"/>
          </a:xfrm>
          <a:prstGeom prst="bentConnector3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3" name="強調線吹き出し 2 (枠付き) 32"/>
          <p:cNvSpPr/>
          <p:nvPr/>
        </p:nvSpPr>
        <p:spPr bwMode="auto">
          <a:xfrm>
            <a:off x="1330330" y="2581147"/>
            <a:ext cx="1224136" cy="850484"/>
          </a:xfrm>
          <a:prstGeom prst="accentBorderCallout2">
            <a:avLst>
              <a:gd name="adj1" fmla="val 18750"/>
              <a:gd name="adj2" fmla="val -8333"/>
              <a:gd name="adj3" fmla="val 18750"/>
              <a:gd name="adj4" fmla="val -16667"/>
              <a:gd name="adj5" fmla="val -50238"/>
              <a:gd name="adj6" fmla="val 1623"/>
            </a:avLst>
          </a:prstGeom>
          <a:ln>
            <a:headEnd type="none" w="med" len="med"/>
            <a:tailEnd type="oval" w="med" len="med"/>
          </a:ln>
          <a:extLst/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vert="horz" wrap="squar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r>
              <a:rPr lang="ja-JP" altLang="en-US" sz="600"/>
              <a:t>現在選択されているユーザの、ユーザリストにおけるインデックス番号（</a:t>
            </a:r>
            <a:r>
              <a:rPr lang="en-US" altLang="ja-JP" sz="600"/>
              <a:t>0</a:t>
            </a:r>
            <a:r>
              <a:rPr lang="ja-JP" altLang="en-US" sz="600"/>
              <a:t>～</a:t>
            </a:r>
            <a:r>
              <a:rPr lang="ja-JP" altLang="en-US" sz="600" smtClean="0"/>
              <a:t>）</a:t>
            </a:r>
            <a:endParaRPr lang="en-US" altLang="ja-JP" sz="600" smtClean="0"/>
          </a:p>
          <a:p>
            <a:endParaRPr lang="en-US" altLang="ja-JP" sz="600"/>
          </a:p>
          <a:p>
            <a:r>
              <a:rPr lang="ja-JP" altLang="en-US" sz="600" smtClean="0"/>
              <a:t>例　</a:t>
            </a:r>
            <a:r>
              <a:rPr lang="en-US" altLang="ja-JP" sz="600" smtClean="0"/>
              <a:t>0 </a:t>
            </a:r>
            <a:r>
              <a:rPr lang="ja-JP" altLang="en-US" sz="600" smtClean="0"/>
              <a:t>→ </a:t>
            </a:r>
            <a:r>
              <a:rPr lang="en-US" altLang="ja-JP" sz="600" smtClean="0"/>
              <a:t>A</a:t>
            </a:r>
            <a:r>
              <a:rPr lang="ja-JP" altLang="en-US" sz="600" smtClean="0"/>
              <a:t>さん選択中</a:t>
            </a:r>
            <a:endParaRPr lang="en-US" altLang="ja-JP" sz="600" smtClean="0"/>
          </a:p>
          <a:p>
            <a:r>
              <a:rPr lang="ja-JP" altLang="en-US" sz="600"/>
              <a:t>　</a:t>
            </a:r>
            <a:r>
              <a:rPr lang="ja-JP" altLang="en-US" sz="600" smtClean="0"/>
              <a:t>　 </a:t>
            </a:r>
            <a:r>
              <a:rPr lang="en-US" altLang="ja-JP" sz="600" smtClean="0"/>
              <a:t>1 </a:t>
            </a:r>
            <a:r>
              <a:rPr lang="ja-JP" altLang="en-US" sz="600" smtClean="0"/>
              <a:t>→ </a:t>
            </a:r>
            <a:r>
              <a:rPr lang="en-US" altLang="ja-JP" sz="600" smtClean="0"/>
              <a:t>B</a:t>
            </a:r>
            <a:r>
              <a:rPr lang="ja-JP" altLang="en-US" sz="600" smtClean="0"/>
              <a:t>さん選択中</a:t>
            </a:r>
            <a:endParaRPr lang="en-US" altLang="ja-JP" sz="600" smtClean="0"/>
          </a:p>
          <a:p>
            <a:r>
              <a:rPr lang="ja-JP" altLang="en-US" sz="600"/>
              <a:t>　</a:t>
            </a:r>
            <a:r>
              <a:rPr lang="ja-JP" altLang="en-US" sz="600" smtClean="0"/>
              <a:t>　 </a:t>
            </a:r>
            <a:r>
              <a:rPr lang="en-US" altLang="ja-JP" sz="600" smtClean="0"/>
              <a:t>2 </a:t>
            </a:r>
            <a:r>
              <a:rPr lang="ja-JP" altLang="en-US" sz="600" smtClean="0"/>
              <a:t>→ </a:t>
            </a:r>
            <a:r>
              <a:rPr lang="en-US" altLang="ja-JP" sz="600" smtClean="0"/>
              <a:t>C</a:t>
            </a:r>
            <a:r>
              <a:rPr lang="ja-JP" altLang="en-US" sz="600" smtClean="0"/>
              <a:t>さん選択中</a:t>
            </a:r>
            <a:endParaRPr lang="en-US" altLang="ja-JP" sz="600" smtClean="0"/>
          </a:p>
          <a:p>
            <a:r>
              <a:rPr lang="ja-JP" altLang="en-US" sz="600"/>
              <a:t>　</a:t>
            </a:r>
            <a:r>
              <a:rPr lang="ja-JP" altLang="en-US" sz="600" smtClean="0"/>
              <a:t>　</a:t>
            </a:r>
            <a:r>
              <a:rPr lang="en-US" altLang="ja-JP" sz="600" smtClean="0"/>
              <a:t>-1 </a:t>
            </a:r>
            <a:r>
              <a:rPr lang="ja-JP" altLang="en-US" sz="600" smtClean="0"/>
              <a:t>→ 誰も選択されてない</a:t>
            </a:r>
            <a:endParaRPr lang="en-US" altLang="ja-JP" sz="600" smtClean="0"/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2632302" y="1880977"/>
            <a:ext cx="569473" cy="16694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900" smtClean="0"/>
              <a:t>ユーザリスト</a:t>
            </a:r>
            <a:endParaRPr kumimoji="1" lang="ja-JP" altLang="en-US" sz="900"/>
          </a:p>
        </p:txBody>
      </p:sp>
      <p:sp>
        <p:nvSpPr>
          <p:cNvPr id="6" name="正方形/長方形 5"/>
          <p:cNvSpPr/>
          <p:nvPr/>
        </p:nvSpPr>
        <p:spPr bwMode="auto">
          <a:xfrm>
            <a:off x="4138642" y="1894468"/>
            <a:ext cx="1301972" cy="36455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A</a:t>
            </a:r>
            <a:r>
              <a:rPr kumimoji="1" lang="ja-JP" altLang="en-US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さん</a:t>
            </a:r>
            <a:r>
              <a:rPr kumimoji="1" lang="en-US" altLang="ja-JP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: </a:t>
            </a:r>
            <a:r>
              <a:rPr kumimoji="1" lang="ja-JP" altLang="en-US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ユーザ</a:t>
            </a:r>
          </a:p>
        </p:txBody>
      </p:sp>
      <p:sp>
        <p:nvSpPr>
          <p:cNvPr id="31" name="正方形/長方形 30"/>
          <p:cNvSpPr/>
          <p:nvPr/>
        </p:nvSpPr>
        <p:spPr bwMode="auto">
          <a:xfrm>
            <a:off x="4138642" y="5286030"/>
            <a:ext cx="1301972" cy="447226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strike="noStrike" cap="none" normalizeH="0" baseline="0" smtClean="0">
                <a:ln>
                  <a:noFill/>
                </a:ln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ユーザプロパティ</a:t>
            </a:r>
            <a:endParaRPr kumimoji="1" lang="en-US" altLang="ja-JP" sz="900" b="0" i="0" strike="noStrike" cap="none" normalizeH="0" baseline="0" smtClean="0">
              <a:ln>
                <a:noFill/>
              </a:ln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900" smtClean="0"/>
              <a:t>オプション設定</a:t>
            </a:r>
            <a:endParaRPr lang="en-US" altLang="ja-JP" sz="900" smtClean="0"/>
          </a:p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strike="noStrike" cap="none" normalizeH="0" baseline="0" smtClean="0">
                <a:ln>
                  <a:noFill/>
                </a:ln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曲ツリー</a:t>
            </a:r>
            <a:endParaRPr kumimoji="1" lang="en-US" altLang="ja-JP" sz="900" b="0" i="0" strike="noStrike" cap="none" normalizeH="0" baseline="0" smtClean="0">
              <a:ln>
                <a:noFill/>
              </a:ln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/>
          <p:cNvSpPr/>
          <p:nvPr/>
        </p:nvSpPr>
        <p:spPr bwMode="auto">
          <a:xfrm>
            <a:off x="4138642" y="3784286"/>
            <a:ext cx="1301972" cy="447226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strike="noStrike" cap="none" normalizeH="0" baseline="0" smtClean="0">
                <a:ln>
                  <a:noFill/>
                </a:ln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ユーザプロパティ</a:t>
            </a:r>
            <a:endParaRPr kumimoji="1" lang="en-US" altLang="ja-JP" sz="900" b="0" i="0" strike="noStrike" cap="none" normalizeH="0" baseline="0" smtClean="0">
              <a:ln>
                <a:noFill/>
              </a:ln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strike="noStrike" cap="none" normalizeH="0" baseline="0" smtClean="0">
                <a:ln>
                  <a:noFill/>
                </a:ln>
                <a:solidFill>
                  <a:schemeClr val="tx1"/>
                </a:solidFill>
              </a:rPr>
              <a:t>オプション設定</a:t>
            </a:r>
            <a:endParaRPr kumimoji="1" lang="en-US" altLang="ja-JP" sz="900" b="0" i="0" strike="noStrike" cap="none" normalizeH="0" baseline="0" smtClean="0">
              <a:ln>
                <a:noFill/>
              </a:ln>
              <a:solidFill>
                <a:schemeClr val="tx1"/>
              </a:solidFill>
            </a:endParaRPr>
          </a:p>
          <a:p>
            <a:pPr marL="0" marR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900" b="0" i="0" strike="noStrike" cap="none" normalizeH="0" baseline="0" smtClean="0">
                <a:ln>
                  <a:noFill/>
                </a:ln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曲ツリー</a:t>
            </a:r>
            <a:endParaRPr kumimoji="1" lang="en-US" altLang="ja-JP" sz="900" b="0" i="0" strike="noStrike" cap="none" normalizeH="0" baseline="0" smtClean="0">
              <a:ln>
                <a:noFill/>
              </a:ln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" name="四角形吹き出し 12"/>
          <p:cNvSpPr/>
          <p:nvPr/>
        </p:nvSpPr>
        <p:spPr bwMode="auto">
          <a:xfrm>
            <a:off x="5635652" y="2130753"/>
            <a:ext cx="1311302" cy="145946"/>
          </a:xfrm>
          <a:prstGeom prst="wedgeRectCallout">
            <a:avLst>
              <a:gd name="adj1" fmla="val -73730"/>
              <a:gd name="adj2" fmla="val 72824"/>
            </a:avLst>
          </a:prstGeom>
          <a:ln>
            <a:headEnd type="none" w="med" len="med"/>
            <a:tailEnd type="none" w="med" len="med"/>
          </a:ln>
          <a:extLst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$(UserRoot)/A</a:t>
            </a:r>
            <a:r>
              <a:rPr kumimoji="1" lang="ja-JP" altLang="en-US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さん</a:t>
            </a:r>
            <a:r>
              <a:rPr kumimoji="1" lang="en-US" altLang="ja-JP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/Properties.xml</a:t>
            </a:r>
            <a:endParaRPr kumimoji="1" lang="ja-JP" altLang="en-US" sz="6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四角形吹き出し 34"/>
          <p:cNvSpPr/>
          <p:nvPr/>
        </p:nvSpPr>
        <p:spPr bwMode="auto">
          <a:xfrm>
            <a:off x="5635652" y="2346950"/>
            <a:ext cx="1311302" cy="145946"/>
          </a:xfrm>
          <a:prstGeom prst="wedgeRectCallout">
            <a:avLst>
              <a:gd name="adj1" fmla="val -71368"/>
              <a:gd name="adj2" fmla="val 56507"/>
            </a:avLst>
          </a:prstGeom>
          <a:ln>
            <a:headEnd type="none" w="med" len="med"/>
            <a:tailEnd type="none" w="med" len="med"/>
          </a:ln>
          <a:extLst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$(UserRoot)/A</a:t>
            </a:r>
            <a:r>
              <a:rPr kumimoji="1" lang="ja-JP" altLang="en-US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さん</a:t>
            </a:r>
            <a:r>
              <a:rPr kumimoji="1" lang="en-US" altLang="ja-JP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/Options.xml</a:t>
            </a:r>
            <a:endParaRPr kumimoji="1" lang="ja-JP" altLang="en-US" sz="6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6" name="四角形吹き出し 35"/>
          <p:cNvSpPr/>
          <p:nvPr/>
        </p:nvSpPr>
        <p:spPr bwMode="auto">
          <a:xfrm>
            <a:off x="5635652" y="3635436"/>
            <a:ext cx="1311302" cy="145946"/>
          </a:xfrm>
          <a:prstGeom prst="wedgeRectCallout">
            <a:avLst>
              <a:gd name="adj1" fmla="val -73730"/>
              <a:gd name="adj2" fmla="val 72824"/>
            </a:avLst>
          </a:prstGeom>
          <a:ln>
            <a:headEnd type="none" w="med" len="med"/>
            <a:tailEnd type="none" w="med" len="med"/>
          </a:ln>
          <a:extLst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$(UserRoot)/B</a:t>
            </a:r>
            <a:r>
              <a:rPr kumimoji="1" lang="ja-JP" altLang="en-US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さん</a:t>
            </a:r>
            <a:r>
              <a:rPr kumimoji="1" lang="en-US" altLang="ja-JP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/Properties.xml</a:t>
            </a:r>
            <a:endParaRPr kumimoji="1" lang="ja-JP" altLang="en-US" sz="6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7" name="四角形吹き出し 36"/>
          <p:cNvSpPr/>
          <p:nvPr/>
        </p:nvSpPr>
        <p:spPr bwMode="auto">
          <a:xfrm>
            <a:off x="5635652" y="3851633"/>
            <a:ext cx="1311302" cy="145946"/>
          </a:xfrm>
          <a:prstGeom prst="wedgeRectCallout">
            <a:avLst>
              <a:gd name="adj1" fmla="val -71368"/>
              <a:gd name="adj2" fmla="val 56507"/>
            </a:avLst>
          </a:prstGeom>
          <a:ln>
            <a:headEnd type="none" w="med" len="med"/>
            <a:tailEnd type="none" w="med" len="med"/>
          </a:ln>
          <a:extLst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$(UserRoot)/B</a:t>
            </a:r>
            <a:r>
              <a:rPr kumimoji="1" lang="ja-JP" altLang="en-US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さん</a:t>
            </a:r>
            <a:r>
              <a:rPr kumimoji="1" lang="en-US" altLang="ja-JP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/Options.xml</a:t>
            </a:r>
            <a:endParaRPr kumimoji="1" lang="ja-JP" altLang="en-US" sz="6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8" name="四角形吹き出し 37"/>
          <p:cNvSpPr/>
          <p:nvPr/>
        </p:nvSpPr>
        <p:spPr bwMode="auto">
          <a:xfrm>
            <a:off x="5650810" y="5155089"/>
            <a:ext cx="1311302" cy="145946"/>
          </a:xfrm>
          <a:prstGeom prst="wedgeRectCallout">
            <a:avLst>
              <a:gd name="adj1" fmla="val -73730"/>
              <a:gd name="adj2" fmla="val 72824"/>
            </a:avLst>
          </a:prstGeom>
          <a:ln>
            <a:headEnd type="none" w="med" len="med"/>
            <a:tailEnd type="none" w="med" len="med"/>
          </a:ln>
          <a:extLst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$(UserRoot)/C</a:t>
            </a:r>
            <a:r>
              <a:rPr kumimoji="1" lang="ja-JP" altLang="en-US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さん</a:t>
            </a:r>
            <a:r>
              <a:rPr kumimoji="1" lang="en-US" altLang="ja-JP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/Properties.xml</a:t>
            </a:r>
            <a:endParaRPr kumimoji="1" lang="ja-JP" altLang="en-US" sz="6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9" name="四角形吹き出し 38"/>
          <p:cNvSpPr/>
          <p:nvPr/>
        </p:nvSpPr>
        <p:spPr bwMode="auto">
          <a:xfrm>
            <a:off x="5650810" y="5371286"/>
            <a:ext cx="1311302" cy="145946"/>
          </a:xfrm>
          <a:prstGeom prst="wedgeRectCallout">
            <a:avLst>
              <a:gd name="adj1" fmla="val -71368"/>
              <a:gd name="adj2" fmla="val 56507"/>
            </a:avLst>
          </a:prstGeom>
          <a:ln>
            <a:headEnd type="none" w="med" len="med"/>
            <a:tailEnd type="none" w="med" len="med"/>
          </a:ln>
          <a:extLst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$(UserRoot)/C</a:t>
            </a:r>
            <a:r>
              <a:rPr kumimoji="1" lang="ja-JP" altLang="en-US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さん</a:t>
            </a:r>
            <a:r>
              <a:rPr kumimoji="1" lang="en-US" altLang="ja-JP" sz="6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/Options.xml</a:t>
            </a:r>
            <a:endParaRPr kumimoji="1" lang="ja-JP" altLang="en-US" sz="6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6514906" y="1844824"/>
            <a:ext cx="237757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smtClean="0"/>
              <a:t>SST</a:t>
            </a:r>
            <a:r>
              <a:rPr kumimoji="1" lang="en-US" altLang="ja-JP" sz="1200" smtClean="0"/>
              <a:t>.</a:t>
            </a:r>
            <a:r>
              <a:rPr kumimoji="1" lang="ja-JP" altLang="en-US" sz="1200" smtClean="0"/>
              <a:t>設定</a:t>
            </a:r>
            <a:r>
              <a:rPr kumimoji="1" lang="en-US" altLang="ja-JP" sz="1200" smtClean="0"/>
              <a:t>.</a:t>
            </a:r>
            <a:r>
              <a:rPr kumimoji="1" lang="ja-JP" altLang="en-US" sz="1200" smtClean="0"/>
              <a:t>ユーザプロパティ クラス</a:t>
            </a:r>
            <a:endParaRPr kumimoji="1" lang="ja-JP" altLang="en-US" sz="1200"/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6514906" y="2492896"/>
            <a:ext cx="222368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smtClean="0"/>
              <a:t>SST.</a:t>
            </a:r>
            <a:r>
              <a:rPr kumimoji="1" lang="ja-JP" altLang="en-US" sz="1200" smtClean="0"/>
              <a:t>設定</a:t>
            </a:r>
            <a:r>
              <a:rPr kumimoji="1" lang="en-US" altLang="ja-JP" sz="1200" smtClean="0"/>
              <a:t>.</a:t>
            </a:r>
            <a:r>
              <a:rPr kumimoji="1" lang="ja-JP" altLang="en-US" sz="1200" smtClean="0"/>
              <a:t>オプション設定 クラス</a:t>
            </a:r>
            <a:endParaRPr kumimoji="1" lang="ja-JP" altLang="en-US" sz="1200"/>
          </a:p>
        </p:txBody>
      </p:sp>
      <p:sp>
        <p:nvSpPr>
          <p:cNvPr id="28" name="正方形/長方形 27"/>
          <p:cNvSpPr/>
          <p:nvPr/>
        </p:nvSpPr>
        <p:spPr bwMode="auto">
          <a:xfrm>
            <a:off x="5290770" y="2891483"/>
            <a:ext cx="1301972" cy="36455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400" u="sng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曲ツリー</a:t>
            </a:r>
            <a:endParaRPr kumimoji="1" lang="ja-JP" altLang="en-US" sz="1400" b="0" i="0" u="sng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40" name="カギ線コネクタ 39"/>
          <p:cNvCxnSpPr>
            <a:stCxn id="26" idx="2"/>
            <a:endCxn id="28" idx="1"/>
          </p:cNvCxnSpPr>
          <p:nvPr/>
        </p:nvCxnSpPr>
        <p:spPr bwMode="auto">
          <a:xfrm rot="16200000" flipH="1">
            <a:off x="4857780" y="2640768"/>
            <a:ext cx="364839" cy="501142"/>
          </a:xfrm>
          <a:prstGeom prst="bentConnector2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3" name="正方形/長方形 42"/>
          <p:cNvSpPr/>
          <p:nvPr/>
        </p:nvSpPr>
        <p:spPr bwMode="auto">
          <a:xfrm>
            <a:off x="5287856" y="4403652"/>
            <a:ext cx="1301972" cy="36455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400" u="sng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曲ツリー</a:t>
            </a:r>
            <a:endParaRPr kumimoji="1" lang="ja-JP" altLang="en-US" sz="1400" b="0" i="0" u="sng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44" name="カギ線コネクタ 43"/>
          <p:cNvCxnSpPr>
            <a:stCxn id="32" idx="2"/>
            <a:endCxn id="43" idx="1"/>
          </p:cNvCxnSpPr>
          <p:nvPr/>
        </p:nvCxnSpPr>
        <p:spPr bwMode="auto">
          <a:xfrm rot="16200000" flipH="1">
            <a:off x="4861534" y="4159606"/>
            <a:ext cx="354416" cy="498228"/>
          </a:xfrm>
          <a:prstGeom prst="bentConnector2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5" name="正方形/長方形 44"/>
          <p:cNvSpPr/>
          <p:nvPr/>
        </p:nvSpPr>
        <p:spPr bwMode="auto">
          <a:xfrm>
            <a:off x="5284942" y="5905397"/>
            <a:ext cx="1301972" cy="36455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400" u="sng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曲ツリー</a:t>
            </a:r>
            <a:endParaRPr kumimoji="1" lang="ja-JP" altLang="en-US" sz="1400" b="0" i="0" u="sng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46" name="カギ線コネクタ 45"/>
          <p:cNvCxnSpPr>
            <a:stCxn id="31" idx="2"/>
            <a:endCxn id="45" idx="1"/>
          </p:cNvCxnSpPr>
          <p:nvPr/>
        </p:nvCxnSpPr>
        <p:spPr bwMode="auto">
          <a:xfrm rot="16200000" flipH="1">
            <a:off x="4860077" y="5662807"/>
            <a:ext cx="354417" cy="495314"/>
          </a:xfrm>
          <a:prstGeom prst="bentConnector2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7" name="正方形/長方形 46"/>
          <p:cNvSpPr/>
          <p:nvPr/>
        </p:nvSpPr>
        <p:spPr bwMode="auto">
          <a:xfrm>
            <a:off x="251520" y="879767"/>
            <a:ext cx="1301972" cy="364552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4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SST : App</a:t>
            </a:r>
            <a:endParaRPr kumimoji="1" lang="ja-JP" altLang="en-US" sz="1400" b="0" i="0" u="sng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48" name="カギ線コネクタ 47"/>
          <p:cNvCxnSpPr>
            <a:stCxn id="47" idx="2"/>
            <a:endCxn id="5" idx="1"/>
          </p:cNvCxnSpPr>
          <p:nvPr/>
        </p:nvCxnSpPr>
        <p:spPr bwMode="auto">
          <a:xfrm rot="16200000" flipH="1">
            <a:off x="869044" y="1277781"/>
            <a:ext cx="494749" cy="427824"/>
          </a:xfrm>
          <a:prstGeom prst="bentConnector2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34549936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ライフ</a:t>
            </a:r>
            <a:r>
              <a:rPr lang="ja-JP" altLang="en-US"/>
              <a:t>サイクル</a:t>
            </a:r>
            <a:endParaRPr kumimoji="1" lang="ja-JP" altLang="en-US"/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611560" y="980728"/>
            <a:ext cx="5096267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App.ctor()</a:t>
            </a:r>
          </a:p>
          <a:p>
            <a:r>
              <a:rPr lang="ja-JP" altLang="en-US"/>
              <a:t>　</a:t>
            </a:r>
            <a:r>
              <a:rPr lang="ja-JP" altLang="en-US" smtClean="0"/>
              <a:t>↳ ユーザ管理</a:t>
            </a:r>
            <a:r>
              <a:rPr lang="en-US" altLang="ja-JP" smtClean="0"/>
              <a:t>.</a:t>
            </a:r>
            <a:r>
              <a:rPr lang="ja-JP" altLang="en-US" smtClean="0"/>
              <a:t>復元する</a:t>
            </a:r>
            <a:r>
              <a:rPr lang="en-US" altLang="ja-JP" smtClean="0"/>
              <a:t>()</a:t>
            </a:r>
          </a:p>
          <a:p>
            <a:r>
              <a:rPr lang="ja-JP" altLang="en-US"/>
              <a:t>　</a:t>
            </a:r>
            <a:r>
              <a:rPr lang="ja-JP" altLang="en-US" smtClean="0"/>
              <a:t>↳ ユーザ管理</a:t>
            </a:r>
            <a:r>
              <a:rPr lang="en-US" altLang="ja-JP" smtClean="0"/>
              <a:t>.</a:t>
            </a:r>
            <a:r>
              <a:rPr lang="ja-JP" altLang="en-US" smtClean="0"/>
              <a:t>活性化する</a:t>
            </a:r>
            <a:r>
              <a:rPr lang="en-US" altLang="ja-JP" smtClean="0"/>
              <a:t>()</a:t>
            </a:r>
          </a:p>
          <a:p>
            <a:endParaRPr kumimoji="1" lang="en-US" altLang="ja-JP"/>
          </a:p>
          <a:p>
            <a:r>
              <a:rPr lang="en-US" altLang="ja-JP"/>
              <a:t>App</a:t>
            </a:r>
            <a:r>
              <a:rPr lang="en-US" altLang="ja-JP" smtClean="0"/>
              <a:t>._</a:t>
            </a:r>
            <a:r>
              <a:rPr lang="ja-JP" altLang="en-US"/>
              <a:t>デバイス依存リソースを再構築</a:t>
            </a:r>
            <a:r>
              <a:rPr lang="ja-JP" altLang="en-US"/>
              <a:t>する</a:t>
            </a:r>
            <a:r>
              <a:rPr lang="en-US" altLang="ja-JP" smtClean="0"/>
              <a:t>()</a:t>
            </a:r>
          </a:p>
          <a:p>
            <a:r>
              <a:rPr kumimoji="1" lang="ja-JP" altLang="en-US"/>
              <a:t>　</a:t>
            </a:r>
            <a:r>
              <a:rPr lang="ja-JP" altLang="en-US"/>
              <a:t> ↳</a:t>
            </a:r>
            <a:r>
              <a:rPr kumimoji="1" lang="ja-JP" altLang="en-US" smtClean="0"/>
              <a:t> ユーザ管理</a:t>
            </a:r>
            <a:r>
              <a:rPr kumimoji="1" lang="en-US" altLang="ja-JP" smtClean="0"/>
              <a:t>.</a:t>
            </a:r>
            <a:r>
              <a:rPr lang="ja-JP" altLang="en-US"/>
              <a:t>デバイス依存リソースを</a:t>
            </a:r>
            <a:r>
              <a:rPr lang="ja-JP" altLang="en-US"/>
              <a:t>作成</a:t>
            </a:r>
            <a:r>
              <a:rPr lang="ja-JP" altLang="en-US" smtClean="0"/>
              <a:t>する</a:t>
            </a:r>
            <a:r>
              <a:rPr lang="en-US" altLang="ja-JP" smtClean="0"/>
              <a:t>()</a:t>
            </a:r>
          </a:p>
          <a:p>
            <a:endParaRPr kumimoji="1" lang="en-US" altLang="ja-JP" smtClean="0"/>
          </a:p>
          <a:p>
            <a:r>
              <a:rPr lang="en-US" altLang="ja-JP"/>
              <a:t>App._</a:t>
            </a:r>
            <a:r>
              <a:rPr lang="ja-JP" altLang="en-US"/>
              <a:t>デバイス依存</a:t>
            </a:r>
            <a:r>
              <a:rPr lang="ja-JP" altLang="en-US"/>
              <a:t>リソース</a:t>
            </a:r>
            <a:r>
              <a:rPr lang="ja-JP" altLang="en-US" smtClean="0"/>
              <a:t>を解放する</a:t>
            </a:r>
            <a:r>
              <a:rPr lang="en-US" altLang="ja-JP"/>
              <a:t>()</a:t>
            </a:r>
          </a:p>
          <a:p>
            <a:r>
              <a:rPr lang="ja-JP" altLang="en-US"/>
              <a:t>　</a:t>
            </a:r>
            <a:r>
              <a:rPr lang="ja-JP" altLang="en-US"/>
              <a:t> ↳</a:t>
            </a:r>
            <a:r>
              <a:rPr lang="ja-JP" altLang="en-US" smtClean="0"/>
              <a:t> </a:t>
            </a:r>
            <a:r>
              <a:rPr lang="ja-JP" altLang="en-US"/>
              <a:t>ユーザ管理</a:t>
            </a:r>
            <a:r>
              <a:rPr lang="en-US" altLang="ja-JP"/>
              <a:t>.</a:t>
            </a:r>
            <a:r>
              <a:rPr lang="ja-JP" altLang="en-US"/>
              <a:t>デバイス依存</a:t>
            </a:r>
            <a:r>
              <a:rPr lang="ja-JP" altLang="en-US"/>
              <a:t>リソース</a:t>
            </a:r>
            <a:r>
              <a:rPr lang="ja-JP" altLang="en-US" smtClean="0"/>
              <a:t>を解放する</a:t>
            </a:r>
            <a:r>
              <a:rPr lang="en-US" altLang="ja-JP"/>
              <a:t>()</a:t>
            </a:r>
          </a:p>
          <a:p>
            <a:endParaRPr kumimoji="1" lang="en-US" altLang="ja-JP"/>
          </a:p>
          <a:p>
            <a:r>
              <a:rPr kumimoji="1" lang="en-US" altLang="ja-JP" smtClean="0"/>
              <a:t>App.Dispose()</a:t>
            </a:r>
          </a:p>
          <a:p>
            <a:r>
              <a:rPr lang="ja-JP" altLang="en-US"/>
              <a:t>　</a:t>
            </a:r>
            <a:r>
              <a:rPr lang="ja-JP" altLang="en-US" smtClean="0"/>
              <a:t> ↳ ユーザ管理</a:t>
            </a:r>
            <a:r>
              <a:rPr lang="en-US" altLang="ja-JP" smtClean="0"/>
              <a:t>.</a:t>
            </a:r>
            <a:r>
              <a:rPr lang="ja-JP" altLang="en-US" smtClean="0"/>
              <a:t>非活性化する</a:t>
            </a:r>
            <a:r>
              <a:rPr lang="en-US" altLang="ja-JP" smtClean="0"/>
              <a:t>()</a:t>
            </a:r>
          </a:p>
          <a:p>
            <a:endParaRPr lang="en-US" altLang="ja-JP" smtClean="0"/>
          </a:p>
          <a:p>
            <a:endParaRPr lang="en-US" altLang="ja-JP" smtClean="0"/>
          </a:p>
        </p:txBody>
      </p:sp>
    </p:spTree>
    <p:extLst>
      <p:ext uri="{BB962C8B-B14F-4D97-AF65-F5344CB8AC3E}">
        <p14:creationId xmlns:p14="http://schemas.microsoft.com/office/powerpoint/2010/main" val="1296449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ライフサイクル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78EF2CD-186D-4511-9078-ADE572670C50}" type="slidenum">
              <a:rPr lang="en-US" altLang="ja-JP" smtClean="0"/>
              <a:pPr/>
              <a:t>5</a:t>
            </a:fld>
            <a:endParaRPr lang="en-US" altLang="ja-JP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611560" y="980728"/>
            <a:ext cx="4976042" cy="563231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mtClean="0"/>
              <a:t>ユーザ管理</a:t>
            </a:r>
            <a:r>
              <a:rPr kumimoji="1" lang="en-US" altLang="ja-JP" smtClean="0"/>
              <a:t>.</a:t>
            </a:r>
            <a:r>
              <a:rPr lang="ja-JP" altLang="en-US"/>
              <a:t>活性化</a:t>
            </a:r>
            <a:r>
              <a:rPr lang="ja-JP" altLang="en-US" smtClean="0"/>
              <a:t>する</a:t>
            </a:r>
            <a:r>
              <a:rPr lang="en-US" altLang="ja-JP" smtClean="0"/>
              <a:t>()</a:t>
            </a:r>
          </a:p>
          <a:p>
            <a:endParaRPr lang="en-US" altLang="ja-JP"/>
          </a:p>
          <a:p>
            <a:r>
              <a:rPr lang="en-US" altLang="ja-JP" smtClean="0"/>
              <a:t>	</a:t>
            </a:r>
            <a:r>
              <a:rPr lang="ja-JP" altLang="en-US" smtClean="0"/>
              <a:t>ユーザの追加</a:t>
            </a:r>
            <a:endParaRPr lang="en-US" altLang="ja-JP" smtClean="0"/>
          </a:p>
          <a:p>
            <a:r>
              <a:rPr lang="en-US" altLang="ja-JP"/>
              <a:t>	</a:t>
            </a:r>
            <a:r>
              <a:rPr lang="ja-JP" altLang="en-US" smtClean="0"/>
              <a:t>　↳ ユーザ</a:t>
            </a:r>
            <a:r>
              <a:rPr lang="en-US" altLang="ja-JP" smtClean="0"/>
              <a:t>.</a:t>
            </a:r>
            <a:r>
              <a:rPr lang="ja-JP" altLang="en-US" smtClean="0"/>
              <a:t>活性化する</a:t>
            </a:r>
            <a:r>
              <a:rPr lang="en-US" altLang="ja-JP" smtClean="0"/>
              <a:t>()</a:t>
            </a:r>
          </a:p>
          <a:p>
            <a:endParaRPr lang="en-US" altLang="ja-JP" smtClean="0"/>
          </a:p>
          <a:p>
            <a:r>
              <a:rPr lang="en-US" altLang="ja-JP" smtClean="0"/>
              <a:t>	</a:t>
            </a:r>
            <a:r>
              <a:rPr lang="ja-JP" altLang="en-US" smtClean="0"/>
              <a:t>ユーザの削除</a:t>
            </a:r>
            <a:endParaRPr lang="en-US" altLang="ja-JP" smtClean="0"/>
          </a:p>
          <a:p>
            <a:r>
              <a:rPr lang="en-US" altLang="ja-JP"/>
              <a:t>	</a:t>
            </a:r>
            <a:r>
              <a:rPr lang="ja-JP" altLang="en-US" smtClean="0"/>
              <a:t>　↳ ユーザ</a:t>
            </a:r>
            <a:r>
              <a:rPr lang="en-US" altLang="ja-JP" smtClean="0"/>
              <a:t>.</a:t>
            </a:r>
            <a:r>
              <a:rPr lang="ja-JP" altLang="en-US" smtClean="0"/>
              <a:t>非活性化する</a:t>
            </a:r>
            <a:r>
              <a:rPr lang="en-US" altLang="ja-JP" smtClean="0"/>
              <a:t>()</a:t>
            </a:r>
            <a:endParaRPr lang="en-US" altLang="ja-JP"/>
          </a:p>
          <a:p>
            <a:endParaRPr lang="en-US" altLang="ja-JP" smtClean="0"/>
          </a:p>
          <a:p>
            <a:r>
              <a:rPr lang="en-US" altLang="ja-JP" smtClean="0"/>
              <a:t>	</a:t>
            </a:r>
            <a:r>
              <a:rPr lang="ja-JP" altLang="en-US" smtClean="0"/>
              <a:t>ログインする</a:t>
            </a:r>
            <a:r>
              <a:rPr lang="en-US" altLang="ja-JP" smtClean="0"/>
              <a:t>()</a:t>
            </a:r>
          </a:p>
          <a:p>
            <a:r>
              <a:rPr lang="en-US" altLang="ja-JP"/>
              <a:t>	</a:t>
            </a:r>
            <a:r>
              <a:rPr lang="ja-JP" altLang="en-US" smtClean="0"/>
              <a:t>　↳ ユーザ</a:t>
            </a:r>
            <a:r>
              <a:rPr lang="en-US" altLang="ja-JP" smtClean="0"/>
              <a:t>.</a:t>
            </a:r>
            <a:r>
              <a:rPr lang="ja-JP" altLang="en-US" smtClean="0"/>
              <a:t>非活性化する</a:t>
            </a:r>
            <a:r>
              <a:rPr lang="en-US" altLang="ja-JP" smtClean="0"/>
              <a:t>()</a:t>
            </a:r>
          </a:p>
          <a:p>
            <a:r>
              <a:rPr lang="en-US" altLang="ja-JP"/>
              <a:t>	</a:t>
            </a:r>
            <a:r>
              <a:rPr lang="ja-JP" altLang="en-US" smtClean="0"/>
              <a:t>　↳ 曲ツリーを再構築する</a:t>
            </a:r>
            <a:r>
              <a:rPr lang="en-US" altLang="ja-JP" smtClean="0"/>
              <a:t>()</a:t>
            </a:r>
          </a:p>
          <a:p>
            <a:r>
              <a:rPr lang="en-US" altLang="ja-JP"/>
              <a:t>	</a:t>
            </a:r>
            <a:r>
              <a:rPr lang="ja-JP" altLang="en-US" smtClean="0"/>
              <a:t>　↳ ユーザ</a:t>
            </a:r>
            <a:r>
              <a:rPr lang="en-US" altLang="ja-JP" smtClean="0"/>
              <a:t>.</a:t>
            </a:r>
            <a:r>
              <a:rPr lang="ja-JP" altLang="en-US" smtClean="0"/>
              <a:t>活性化する</a:t>
            </a:r>
            <a:r>
              <a:rPr lang="en-US" altLang="ja-JP" smtClean="0"/>
              <a:t>()</a:t>
            </a:r>
          </a:p>
          <a:p>
            <a:endParaRPr lang="en-US" altLang="ja-JP" smtClean="0"/>
          </a:p>
          <a:p>
            <a:r>
              <a:rPr lang="en-US" altLang="ja-JP"/>
              <a:t>	</a:t>
            </a:r>
            <a:r>
              <a:rPr lang="ja-JP" altLang="en-US" smtClean="0"/>
              <a:t>ログアウトする</a:t>
            </a:r>
            <a:r>
              <a:rPr lang="en-US" altLang="ja-JP" smtClean="0"/>
              <a:t>()</a:t>
            </a:r>
          </a:p>
          <a:p>
            <a:r>
              <a:rPr lang="en-US" altLang="ja-JP"/>
              <a:t>	</a:t>
            </a:r>
            <a:r>
              <a:rPr lang="ja-JP" altLang="en-US" smtClean="0"/>
              <a:t>　↳ ユーザ</a:t>
            </a:r>
            <a:r>
              <a:rPr lang="en-US" altLang="ja-JP" smtClean="0"/>
              <a:t>.</a:t>
            </a:r>
            <a:r>
              <a:rPr lang="ja-JP" altLang="en-US" smtClean="0"/>
              <a:t>保存する</a:t>
            </a:r>
            <a:r>
              <a:rPr lang="en-US" altLang="ja-JP" smtClean="0"/>
              <a:t>()</a:t>
            </a:r>
          </a:p>
          <a:p>
            <a:r>
              <a:rPr lang="en-US" altLang="ja-JP"/>
              <a:t>	</a:t>
            </a:r>
            <a:r>
              <a:rPr lang="ja-JP" altLang="en-US" smtClean="0"/>
              <a:t>　↳ 曲ツリー</a:t>
            </a:r>
            <a:r>
              <a:rPr lang="en-US" altLang="ja-JP" smtClean="0"/>
              <a:t>.</a:t>
            </a:r>
            <a:r>
              <a:rPr lang="ja-JP" altLang="en-US" smtClean="0"/>
              <a:t>非活性化する</a:t>
            </a:r>
            <a:r>
              <a:rPr lang="en-US" altLang="ja-JP" smtClean="0"/>
              <a:t>()</a:t>
            </a:r>
          </a:p>
          <a:p>
            <a:r>
              <a:rPr lang="en-US" altLang="ja-JP"/>
              <a:t>	</a:t>
            </a:r>
            <a:r>
              <a:rPr lang="ja-JP" altLang="en-US" smtClean="0"/>
              <a:t>　↳ 曲ツリー</a:t>
            </a:r>
            <a:r>
              <a:rPr lang="en-US" altLang="ja-JP" smtClean="0"/>
              <a:t>.</a:t>
            </a:r>
            <a:r>
              <a:rPr lang="ja-JP" altLang="en-US" smtClean="0"/>
              <a:t>すべてのノードを削除する</a:t>
            </a:r>
            <a:r>
              <a:rPr lang="en-US" altLang="ja-JP" smtClean="0"/>
              <a:t>()</a:t>
            </a:r>
          </a:p>
          <a:p>
            <a:r>
              <a:rPr lang="en-US" altLang="ja-JP"/>
              <a:t>	</a:t>
            </a:r>
            <a:r>
              <a:rPr lang="ja-JP" altLang="en-US" smtClean="0"/>
              <a:t>　↳ 曲ツリー</a:t>
            </a:r>
            <a:r>
              <a:rPr lang="en-US" altLang="ja-JP" smtClean="0"/>
              <a:t>.</a:t>
            </a:r>
            <a:r>
              <a:rPr lang="ja-JP" altLang="en-US" smtClean="0"/>
              <a:t>活性化する</a:t>
            </a:r>
            <a:r>
              <a:rPr lang="en-US" altLang="ja-JP" smtClean="0"/>
              <a:t>()</a:t>
            </a:r>
          </a:p>
          <a:p>
            <a:endParaRPr lang="en-US" altLang="ja-JP"/>
          </a:p>
          <a:p>
            <a:r>
              <a:rPr lang="ja-JP" altLang="en-US" smtClean="0"/>
              <a:t>ユーザ管理</a:t>
            </a:r>
            <a:r>
              <a:rPr lang="en-US" altLang="ja-JP" smtClean="0"/>
              <a:t>.</a:t>
            </a:r>
            <a:r>
              <a:rPr lang="ja-JP" altLang="en-US" smtClean="0"/>
              <a:t>非活性化する</a:t>
            </a:r>
            <a:r>
              <a:rPr lang="en-US" altLang="ja-JP" smtClean="0"/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3374622275"/>
      </p:ext>
    </p:extLst>
  </p:cSld>
  <p:clrMapOvr>
    <a:masterClrMapping/>
  </p:clrMapOvr>
</p:sld>
</file>

<file path=ppt/theme/theme1.xml><?xml version="1.0" encoding="utf-8"?>
<a:theme xmlns:a="http://schemas.openxmlformats.org/drawingml/2006/main" name="Stream">
  <a:themeElements>
    <a:clrScheme name="Stream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Stream">
      <a:majorFont>
        <a:latin typeface="ＭＳ Ｐゴシック"/>
        <a:ea typeface="ＭＳ Ｐゴシック"/>
        <a:cs typeface=""/>
      </a:majorFont>
      <a:minorFont>
        <a:latin typeface="ＭＳ Ｐゴシック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0000" tIns="0" rIns="9000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ＭＳ Ｐゴシック" panose="020B0600070205080204" pitchFamily="50" charset="-128"/>
            <a:ea typeface="ＭＳ Ｐゴシック" panose="020B0600070205080204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0000" tIns="0" rIns="9000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ＭＳ Ｐゴシック" panose="020B0600070205080204" pitchFamily="50" charset="-128"/>
            <a:ea typeface="ＭＳ Ｐゴシック" panose="020B0600070205080204" pitchFamily="50" charset="-128"/>
          </a:defRPr>
        </a:defPPr>
      </a:lstStyle>
    </a:lnDef>
  </a:objectDefaults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テンプレート.potx" id="{BF02EF67-A973-45C6-855D-2F98919D94C5}" vid="{1D2CB8D2-FC2E-448A-AFE2-C6C04FAEEEFD}"/>
    </a:ext>
  </a:ext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設計テンプレート</Template>
  <TotalTime>1187</TotalTime>
  <Words>267</Words>
  <Application>Microsoft Office PowerPoint</Application>
  <PresentationFormat>画面に合わせる (4:3)</PresentationFormat>
  <Paragraphs>94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0" baseType="lpstr">
      <vt:lpstr>ＭＳ Ｐゴシック</vt:lpstr>
      <vt:lpstr>ＭＳ Ｐ明朝</vt:lpstr>
      <vt:lpstr>Arial</vt:lpstr>
      <vt:lpstr>Wingdings</vt:lpstr>
      <vt:lpstr>Stream</vt:lpstr>
      <vt:lpstr>ユーザ</vt:lpstr>
      <vt:lpstr>フォルダ構成</vt:lpstr>
      <vt:lpstr>オブジェクト図</vt:lpstr>
      <vt:lpstr>ライフサイクル</vt:lpstr>
      <vt:lpstr>ライフサイクル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ユーザ</dc:title>
  <dc:creator>Kenji Yamazaki</dc:creator>
  <cp:lastModifiedBy>Kenji Yamazaki</cp:lastModifiedBy>
  <cp:revision>25</cp:revision>
  <dcterms:created xsi:type="dcterms:W3CDTF">2017-03-15T12:16:39Z</dcterms:created>
  <dcterms:modified xsi:type="dcterms:W3CDTF">2017-05-19T09:13:51Z</dcterms:modified>
</cp:coreProperties>
</file>

<file path=docProps/thumbnail.jpeg>
</file>