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2" r:id="rId1"/>
  </p:sldMasterIdLst>
  <p:notesMasterIdLst>
    <p:notesMasterId r:id="rId6"/>
  </p:notesMasterIdLst>
  <p:sldIdLst>
    <p:sldId id="256" r:id="rId2"/>
    <p:sldId id="257" r:id="rId3"/>
    <p:sldId id="258" r:id="rId4"/>
    <p:sldId id="260" r:id="rId5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050"/>
    <a:srgbClr val="FF66CC"/>
    <a:srgbClr val="009900"/>
    <a:srgbClr val="3399FF"/>
    <a:srgbClr val="0099FF"/>
    <a:srgbClr val="FFFF00"/>
    <a:srgbClr val="66FF66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5" autoAdjust="0"/>
    <p:restoredTop sz="94672" autoAdjust="0"/>
  </p:normalViewPr>
  <p:slideViewPr>
    <p:cSldViewPr>
      <p:cViewPr varScale="1">
        <p:scale>
          <a:sx n="165" d="100"/>
          <a:sy n="165" d="100"/>
        </p:scale>
        <p:origin x="1638" y="13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13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13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fld id="{02B9A621-B304-48A3-BFE4-B4F5868F79E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196808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6018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86019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6020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1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2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3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4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6025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6026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86027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4000"/>
            </a:lvl1pPr>
          </a:lstStyle>
          <a:p>
            <a:pPr lvl="0"/>
            <a:r>
              <a:rPr lang="ja-JP" altLang="en-US" noProof="0" smtClean="0"/>
              <a:t>マスター タイトルの書式設定</a:t>
            </a:r>
          </a:p>
        </p:txBody>
      </p:sp>
      <p:sp>
        <p:nvSpPr>
          <p:cNvPr id="86028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pPr lvl="0"/>
            <a:r>
              <a:rPr lang="ja-JP" altLang="en-US" noProof="0" smtClean="0"/>
              <a:t>マスター サブタイトルの書式設定</a:t>
            </a:r>
          </a:p>
        </p:txBody>
      </p:sp>
      <p:sp>
        <p:nvSpPr>
          <p:cNvPr id="86029" name="Rectangle 13"/>
          <p:cNvSpPr>
            <a:spLocks noGrp="1" noChangeArrowheads="1"/>
          </p:cNvSpPr>
          <p:nvPr>
            <p:ph type="dt" sz="quarter" idx="2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86030" name="Rectangle 1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86031" name="Rectangle 1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fld id="{7D9E1E0C-14A1-4AA1-9700-D16B2D55BB5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B53C957-9486-4B82-B5DD-B9B303C4B41E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138023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769100" y="115888"/>
            <a:ext cx="2195513" cy="6265862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79388" y="115888"/>
            <a:ext cx="6437312" cy="6265862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D6A76CB-634B-452A-8E4A-520B22BB6B82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54605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A78EF2CD-186D-4511-9078-ADE572670C5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97727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ctr"/>
          <a:lstStyle>
            <a:lvl1pPr algn="ctr"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1D6730C-816E-4B79-AF8B-9E895EFC600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44073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79388" y="1052513"/>
            <a:ext cx="4316412" cy="53292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052513"/>
            <a:ext cx="4316413" cy="53292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37E5437-8960-436C-A9DC-C9E444A27599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503189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スライド番号プレースホルダー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CACD612-7F56-41D1-90BD-5064A3EC3A8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9" name="フッター プレースホルダー 8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592407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7E67DDD-1D83-4E60-AC35-72C00FDE8E1B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82251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31AD516-E11A-4958-B719-D82B1C07A6B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30341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072CA32-C278-4B90-8536-A1E81387161D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434833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6863FFB1-E000-4FA0-9F88-506D28D70399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02976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524625"/>
            <a:ext cx="2133600" cy="203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endParaRPr lang="en-US" altLang="ja-JP"/>
          </a:p>
        </p:txBody>
      </p:sp>
      <p:sp>
        <p:nvSpPr>
          <p:cNvPr id="84995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453188"/>
            <a:ext cx="2133600" cy="271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/>
            </a:lvl1pPr>
          </a:lstStyle>
          <a:p>
            <a:fld id="{A7BEDE21-6B4E-4C7F-A043-26CC2CF446AA}" type="slidenum">
              <a:rPr lang="en-US" altLang="ja-JP"/>
              <a:pPr/>
              <a:t>‹#›</a:t>
            </a:fld>
            <a:endParaRPr lang="en-US" altLang="ja-JP"/>
          </a:p>
        </p:txBody>
      </p:sp>
      <p:grpSp>
        <p:nvGrpSpPr>
          <p:cNvPr id="84996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84997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4998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4999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0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1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2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5003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500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85005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179388" y="115888"/>
            <a:ext cx="8785225" cy="561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85006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453188"/>
            <a:ext cx="2895600" cy="271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/>
            </a:lvl1pPr>
          </a:lstStyle>
          <a:p>
            <a:endParaRPr lang="en-US" altLang="ja-JP"/>
          </a:p>
        </p:txBody>
      </p:sp>
      <p:sp>
        <p:nvSpPr>
          <p:cNvPr id="8500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179388" y="1052513"/>
            <a:ext cx="8785225" cy="5329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13" r:id="rId1"/>
    <p:sldLayoutId id="2147483714" r:id="rId2"/>
    <p:sldLayoutId id="2147483715" r:id="rId3"/>
    <p:sldLayoutId id="2147483716" r:id="rId4"/>
    <p:sldLayoutId id="2147483717" r:id="rId5"/>
    <p:sldLayoutId id="2147483718" r:id="rId6"/>
    <p:sldLayoutId id="2147483719" r:id="rId7"/>
    <p:sldLayoutId id="2147483720" r:id="rId8"/>
    <p:sldLayoutId id="2147483721" r:id="rId9"/>
    <p:sldLayoutId id="2147483722" r:id="rId10"/>
    <p:sldLayoutId id="2147483723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2800" b="1" kern="12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kumimoji="1" sz="32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kumimoji="1" sz="2800" kern="1200">
          <a:solidFill>
            <a:srgbClr val="FFD1E8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anose="05000000000000000000" pitchFamily="2" charset="2"/>
        <a:buChar char="n"/>
        <a:defRPr kumimoji="1" sz="2400" kern="1200">
          <a:solidFill>
            <a:srgbClr val="4BD0FF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kumimoji="1" sz="2000" kern="1200">
          <a:solidFill>
            <a:srgbClr val="33CC33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kumimoji="1"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曲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D9E1E0C-14A1-4AA1-9700-D16B2D55BB54}" type="slidenum">
              <a:rPr lang="en-US" altLang="ja-JP" smtClean="0"/>
              <a:pPr/>
              <a:t>1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69201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オブジェクト図</a:t>
            </a:r>
            <a:endParaRPr kumimoji="1" lang="ja-JP" altLang="en-US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1D6730C-816E-4B79-AF8B-9E895EFC6000}" type="slidenum">
              <a:rPr lang="en-US" altLang="ja-JP" smtClean="0"/>
              <a:pPr/>
              <a:t>2</a:t>
            </a:fld>
            <a:endParaRPr lang="en-US" altLang="ja-JP"/>
          </a:p>
        </p:txBody>
      </p:sp>
      <p:sp>
        <p:nvSpPr>
          <p:cNvPr id="6" name="正方形/長方形 5"/>
          <p:cNvSpPr/>
          <p:nvPr/>
        </p:nvSpPr>
        <p:spPr bwMode="auto">
          <a:xfrm>
            <a:off x="755576" y="1268760"/>
            <a:ext cx="1622815" cy="245881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A</a:t>
            </a: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さん 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: </a:t>
            </a: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ユーザ</a:t>
            </a:r>
          </a:p>
        </p:txBody>
      </p:sp>
      <p:sp>
        <p:nvSpPr>
          <p:cNvPr id="7" name="正方形/長方形 6"/>
          <p:cNvSpPr/>
          <p:nvPr/>
        </p:nvSpPr>
        <p:spPr bwMode="auto">
          <a:xfrm>
            <a:off x="755576" y="1511539"/>
            <a:ext cx="1622815" cy="244523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r>
              <a:rPr lang="en-US" altLang="ja-JP" sz="600">
                <a:latin typeface="Consolas" panose="020B0609020204030204" pitchFamily="49" charset="0"/>
              </a:rPr>
              <a:t>+ </a:t>
            </a:r>
            <a:r>
              <a:rPr lang="ja-JP" altLang="en-US" sz="600">
                <a:latin typeface="Consolas" panose="020B0609020204030204" pitchFamily="49" charset="0"/>
              </a:rPr>
              <a:t>曲ツリー </a:t>
            </a:r>
            <a:r>
              <a:rPr lang="en-US" altLang="ja-JP" sz="600">
                <a:latin typeface="Consolas" panose="020B0609020204030204" pitchFamily="49" charset="0"/>
              </a:rPr>
              <a:t>: RootNode</a:t>
            </a:r>
            <a:endParaRPr lang="ja-JP" altLang="en-US" sz="600">
              <a:latin typeface="Consolas" panose="020B0609020204030204" pitchFamily="49" charset="0"/>
            </a:endParaRPr>
          </a:p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600" b="0" i="0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+ </a:t>
            </a:r>
            <a:r>
              <a:rPr kumimoji="1" lang="ja-JP" altLang="en-US" sz="600" b="0" i="0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曲検索フォルダパスリスト </a:t>
            </a:r>
            <a:r>
              <a:rPr kumimoji="1" lang="en-US" altLang="ja-JP" sz="600" b="0" i="0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: List&lt;string&gt;</a:t>
            </a:r>
          </a:p>
        </p:txBody>
      </p:sp>
      <p:sp>
        <p:nvSpPr>
          <p:cNvPr id="8" name="正方形/長方形 7"/>
          <p:cNvSpPr/>
          <p:nvPr/>
        </p:nvSpPr>
        <p:spPr bwMode="auto">
          <a:xfrm>
            <a:off x="325697" y="2350637"/>
            <a:ext cx="2544455" cy="245881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曲検索フォルダパスリスト 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: List&lt;string&gt;</a:t>
            </a:r>
            <a:endParaRPr kumimoji="1" lang="ja-JP" altLang="en-US" sz="10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9" name="正方形/長方形 8"/>
          <p:cNvSpPr/>
          <p:nvPr/>
        </p:nvSpPr>
        <p:spPr bwMode="auto">
          <a:xfrm>
            <a:off x="323528" y="2596518"/>
            <a:ext cx="2546623" cy="244523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r>
              <a:rPr lang="en-US" altLang="ja-JP" sz="600" smtClean="0">
                <a:latin typeface="Consolas" panose="020B0609020204030204" pitchFamily="49" charset="0"/>
              </a:rPr>
              <a:t>[0] “$(Exe)/Songs”</a:t>
            </a:r>
          </a:p>
          <a:p>
            <a:r>
              <a:rPr lang="en-US" altLang="ja-JP" sz="600" smtClean="0">
                <a:latin typeface="Consolas" panose="020B0609020204030204" pitchFamily="49" charset="0"/>
              </a:rPr>
              <a:t>[1] “$(UserRoot)/A</a:t>
            </a:r>
            <a:r>
              <a:rPr lang="ja-JP" altLang="en-US" sz="600" smtClean="0">
                <a:latin typeface="Consolas" panose="020B0609020204030204" pitchFamily="49" charset="0"/>
              </a:rPr>
              <a:t>さん</a:t>
            </a:r>
            <a:r>
              <a:rPr lang="en-US" altLang="ja-JP" sz="600" smtClean="0">
                <a:latin typeface="Consolas" panose="020B0609020204030204" pitchFamily="49" charset="0"/>
              </a:rPr>
              <a:t>/Songs”</a:t>
            </a:r>
            <a:endParaRPr kumimoji="1" lang="en-US" altLang="ja-JP" sz="600" b="0" i="0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cxnSp>
        <p:nvCxnSpPr>
          <p:cNvPr id="11" name="直線コネクタ 10"/>
          <p:cNvCxnSpPr/>
          <p:nvPr/>
        </p:nvCxnSpPr>
        <p:spPr bwMode="auto">
          <a:xfrm>
            <a:off x="1542395" y="1756062"/>
            <a:ext cx="0" cy="594575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diamond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4" name="正方形/長方形 13"/>
          <p:cNvSpPr/>
          <p:nvPr/>
        </p:nvSpPr>
        <p:spPr bwMode="auto">
          <a:xfrm>
            <a:off x="4598344" y="1268760"/>
            <a:ext cx="1413816" cy="245881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ルートノード 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: </a:t>
            </a:r>
            <a:r>
              <a:rPr lang="en-US" altLang="ja-JP" sz="1000" u="sng" smtClean="0">
                <a:latin typeface="Consolas" panose="020B0609020204030204" pitchFamily="49" charset="0"/>
              </a:rPr>
              <a:t>RootNode</a:t>
            </a:r>
            <a:endParaRPr kumimoji="1" lang="ja-JP" altLang="en-US" sz="10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15" name="正方形/長方形 14"/>
          <p:cNvSpPr/>
          <p:nvPr/>
        </p:nvSpPr>
        <p:spPr bwMode="auto">
          <a:xfrm>
            <a:off x="4598344" y="1511539"/>
            <a:ext cx="1413816" cy="150631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r>
              <a:rPr lang="ja-JP" altLang="en-US" sz="600" smtClean="0">
                <a:latin typeface="Consolas" panose="020B0609020204030204" pitchFamily="49" charset="0"/>
              </a:rPr>
              <a:t>子ノードリスト</a:t>
            </a:r>
            <a:endParaRPr lang="en-US" altLang="ja-JP" sz="600" smtClean="0">
              <a:latin typeface="Consolas" panose="020B0609020204030204" pitchFamily="49" charset="0"/>
            </a:endParaRPr>
          </a:p>
        </p:txBody>
      </p:sp>
      <p:cxnSp>
        <p:nvCxnSpPr>
          <p:cNvPr id="17" name="直線コネクタ 16"/>
          <p:cNvCxnSpPr>
            <a:stCxn id="6" idx="3"/>
            <a:endCxn id="34" idx="1"/>
          </p:cNvCxnSpPr>
          <p:nvPr/>
        </p:nvCxnSpPr>
        <p:spPr bwMode="auto">
          <a:xfrm>
            <a:off x="2378391" y="1391701"/>
            <a:ext cx="393409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0" name="正方形/長方形 19"/>
          <p:cNvSpPr/>
          <p:nvPr/>
        </p:nvSpPr>
        <p:spPr bwMode="auto">
          <a:xfrm>
            <a:off x="5580112" y="2492896"/>
            <a:ext cx="1131053" cy="245881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曲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1</a:t>
            </a: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: Music</a:t>
            </a:r>
            <a:r>
              <a:rPr lang="en-US" altLang="ja-JP" sz="1000" u="sng" smtClean="0">
                <a:latin typeface="Consolas" panose="020B0609020204030204" pitchFamily="49" charset="0"/>
              </a:rPr>
              <a:t>Node</a:t>
            </a:r>
            <a:endParaRPr kumimoji="1" lang="ja-JP" altLang="en-US" sz="10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21" name="正方形/長方形 20"/>
          <p:cNvSpPr/>
          <p:nvPr/>
        </p:nvSpPr>
        <p:spPr bwMode="auto">
          <a:xfrm>
            <a:off x="5580112" y="2735676"/>
            <a:ext cx="1131053" cy="28498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r>
              <a:rPr lang="ja-JP" altLang="en-US" sz="600" smtClean="0">
                <a:latin typeface="Consolas" panose="020B0609020204030204" pitchFamily="49" charset="0"/>
              </a:rPr>
              <a:t>タイトル </a:t>
            </a:r>
            <a:r>
              <a:rPr lang="en-US" altLang="ja-JP" sz="600" smtClean="0">
                <a:latin typeface="Consolas" panose="020B0609020204030204" pitchFamily="49" charset="0"/>
              </a:rPr>
              <a:t>= “</a:t>
            </a:r>
            <a:r>
              <a:rPr lang="ja-JP" altLang="en-US" sz="600" smtClean="0">
                <a:latin typeface="Consolas" panose="020B0609020204030204" pitchFamily="49" charset="0"/>
              </a:rPr>
              <a:t>とある曲</a:t>
            </a:r>
            <a:r>
              <a:rPr lang="en-US" altLang="ja-JP" sz="600" smtClean="0">
                <a:latin typeface="Consolas" panose="020B0609020204030204" pitchFamily="49" charset="0"/>
              </a:rPr>
              <a:t>”</a:t>
            </a:r>
          </a:p>
          <a:p>
            <a:r>
              <a:rPr lang="ja-JP" altLang="en-US" sz="600" smtClean="0">
                <a:latin typeface="Consolas" panose="020B0609020204030204" pitchFamily="49" charset="0"/>
              </a:rPr>
              <a:t>親ノード </a:t>
            </a:r>
            <a:r>
              <a:rPr lang="en-US" altLang="ja-JP" sz="600" smtClean="0">
                <a:latin typeface="Consolas" panose="020B0609020204030204" pitchFamily="49" charset="0"/>
              </a:rPr>
              <a:t>= </a:t>
            </a:r>
            <a:r>
              <a:rPr lang="ja-JP" altLang="en-US" sz="600" smtClean="0">
                <a:latin typeface="Consolas" panose="020B0609020204030204" pitchFamily="49" charset="0"/>
              </a:rPr>
              <a:t>ルートノード</a:t>
            </a:r>
            <a:endParaRPr lang="en-US" altLang="ja-JP" sz="600" smtClean="0">
              <a:latin typeface="Consolas" panose="020B0609020204030204" pitchFamily="49" charset="0"/>
            </a:endParaRPr>
          </a:p>
        </p:txBody>
      </p:sp>
      <p:sp>
        <p:nvSpPr>
          <p:cNvPr id="23" name="正方形/長方形 22"/>
          <p:cNvSpPr/>
          <p:nvPr/>
        </p:nvSpPr>
        <p:spPr bwMode="auto">
          <a:xfrm>
            <a:off x="5580112" y="3159276"/>
            <a:ext cx="1131053" cy="245881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曲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2</a:t>
            </a: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: Music</a:t>
            </a:r>
            <a:r>
              <a:rPr lang="en-US" altLang="ja-JP" sz="1000" u="sng" smtClean="0">
                <a:latin typeface="Consolas" panose="020B0609020204030204" pitchFamily="49" charset="0"/>
              </a:rPr>
              <a:t>Node</a:t>
            </a:r>
            <a:endParaRPr kumimoji="1" lang="ja-JP" altLang="en-US" sz="10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24" name="正方形/長方形 23"/>
          <p:cNvSpPr/>
          <p:nvPr/>
        </p:nvSpPr>
        <p:spPr bwMode="auto">
          <a:xfrm>
            <a:off x="5580112" y="3402055"/>
            <a:ext cx="1131053" cy="242969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r>
              <a:rPr lang="ja-JP" altLang="en-US" sz="600" smtClean="0">
                <a:latin typeface="Consolas" panose="020B0609020204030204" pitchFamily="49" charset="0"/>
              </a:rPr>
              <a:t>タイトル </a:t>
            </a:r>
            <a:r>
              <a:rPr lang="en-US" altLang="ja-JP" sz="600" smtClean="0">
                <a:latin typeface="Consolas" panose="020B0609020204030204" pitchFamily="49" charset="0"/>
              </a:rPr>
              <a:t>= “</a:t>
            </a:r>
            <a:r>
              <a:rPr lang="ja-JP" altLang="en-US" sz="600" smtClean="0">
                <a:latin typeface="Consolas" panose="020B0609020204030204" pitchFamily="49" charset="0"/>
              </a:rPr>
              <a:t>とある曲第</a:t>
            </a:r>
            <a:r>
              <a:rPr lang="en-US" altLang="ja-JP" sz="600" smtClean="0">
                <a:latin typeface="Consolas" panose="020B0609020204030204" pitchFamily="49" charset="0"/>
              </a:rPr>
              <a:t>2</a:t>
            </a:r>
            <a:r>
              <a:rPr lang="ja-JP" altLang="en-US" sz="600" smtClean="0">
                <a:latin typeface="Consolas" panose="020B0609020204030204" pitchFamily="49" charset="0"/>
              </a:rPr>
              <a:t>号</a:t>
            </a:r>
            <a:r>
              <a:rPr lang="en-US" altLang="ja-JP" sz="600" smtClean="0">
                <a:latin typeface="Consolas" panose="020B0609020204030204" pitchFamily="49" charset="0"/>
              </a:rPr>
              <a:t>”</a:t>
            </a:r>
          </a:p>
          <a:p>
            <a:r>
              <a:rPr lang="ja-JP" altLang="en-US" sz="600" smtClean="0">
                <a:latin typeface="Consolas" panose="020B0609020204030204" pitchFamily="49" charset="0"/>
              </a:rPr>
              <a:t>親ノード </a:t>
            </a:r>
            <a:r>
              <a:rPr lang="en-US" altLang="ja-JP" sz="600" smtClean="0">
                <a:latin typeface="Consolas" panose="020B0609020204030204" pitchFamily="49" charset="0"/>
              </a:rPr>
              <a:t>= </a:t>
            </a:r>
            <a:r>
              <a:rPr lang="ja-JP" altLang="en-US" sz="600" smtClean="0">
                <a:latin typeface="Consolas" panose="020B0609020204030204" pitchFamily="49" charset="0"/>
              </a:rPr>
              <a:t>ルートノード</a:t>
            </a:r>
            <a:endParaRPr lang="en-US" altLang="ja-JP" sz="600" smtClean="0">
              <a:latin typeface="Consolas" panose="020B0609020204030204" pitchFamily="49" charset="0"/>
            </a:endParaRPr>
          </a:p>
        </p:txBody>
      </p:sp>
      <p:cxnSp>
        <p:nvCxnSpPr>
          <p:cNvPr id="26" name="カギ線コネクタ 25"/>
          <p:cNvCxnSpPr>
            <a:stCxn id="15" idx="2"/>
            <a:endCxn id="20" idx="1"/>
          </p:cNvCxnSpPr>
          <p:nvPr/>
        </p:nvCxnSpPr>
        <p:spPr bwMode="auto">
          <a:xfrm rot="16200000" flipH="1">
            <a:off x="4965849" y="2001573"/>
            <a:ext cx="953667" cy="274860"/>
          </a:xfrm>
          <a:prstGeom prst="bentConnector2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7" name="カギ線コネクタ 26"/>
          <p:cNvCxnSpPr>
            <a:stCxn id="15" idx="2"/>
            <a:endCxn id="23" idx="1"/>
          </p:cNvCxnSpPr>
          <p:nvPr/>
        </p:nvCxnSpPr>
        <p:spPr bwMode="auto">
          <a:xfrm rot="16200000" flipH="1">
            <a:off x="4632659" y="2334763"/>
            <a:ext cx="1620047" cy="274860"/>
          </a:xfrm>
          <a:prstGeom prst="bentConnector2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0" name="正方形/長方形 29"/>
          <p:cNvSpPr/>
          <p:nvPr/>
        </p:nvSpPr>
        <p:spPr bwMode="auto">
          <a:xfrm>
            <a:off x="5580112" y="1844824"/>
            <a:ext cx="1131053" cy="245881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戻る 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: Back</a:t>
            </a:r>
            <a:r>
              <a:rPr lang="en-US" altLang="ja-JP" sz="1000" u="sng" smtClean="0">
                <a:latin typeface="Consolas" panose="020B0609020204030204" pitchFamily="49" charset="0"/>
              </a:rPr>
              <a:t>Node</a:t>
            </a:r>
            <a:endParaRPr kumimoji="1" lang="ja-JP" altLang="en-US" sz="10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31" name="正方形/長方形 30"/>
          <p:cNvSpPr/>
          <p:nvPr/>
        </p:nvSpPr>
        <p:spPr bwMode="auto">
          <a:xfrm>
            <a:off x="5580112" y="2087604"/>
            <a:ext cx="1131053" cy="263034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r>
              <a:rPr lang="ja-JP" altLang="en-US" sz="600" smtClean="0">
                <a:latin typeface="Consolas" panose="020B0609020204030204" pitchFamily="49" charset="0"/>
              </a:rPr>
              <a:t>タイトル </a:t>
            </a:r>
            <a:r>
              <a:rPr lang="en-US" altLang="ja-JP" sz="600" smtClean="0">
                <a:latin typeface="Consolas" panose="020B0609020204030204" pitchFamily="49" charset="0"/>
              </a:rPr>
              <a:t>= “</a:t>
            </a:r>
            <a:r>
              <a:rPr lang="ja-JP" altLang="en-US" sz="600" smtClean="0">
                <a:latin typeface="Consolas" panose="020B0609020204030204" pitchFamily="49" charset="0"/>
              </a:rPr>
              <a:t>戻る</a:t>
            </a:r>
            <a:r>
              <a:rPr lang="en-US" altLang="ja-JP" sz="600" smtClean="0">
                <a:latin typeface="Consolas" panose="020B0609020204030204" pitchFamily="49" charset="0"/>
              </a:rPr>
              <a:t>”</a:t>
            </a:r>
          </a:p>
          <a:p>
            <a:r>
              <a:rPr lang="ja-JP" altLang="en-US" sz="600" smtClean="0">
                <a:latin typeface="Consolas" panose="020B0609020204030204" pitchFamily="49" charset="0"/>
              </a:rPr>
              <a:t>親ノード </a:t>
            </a:r>
            <a:r>
              <a:rPr lang="en-US" altLang="ja-JP" sz="600" smtClean="0">
                <a:latin typeface="Consolas" panose="020B0609020204030204" pitchFamily="49" charset="0"/>
              </a:rPr>
              <a:t>= </a:t>
            </a:r>
            <a:r>
              <a:rPr lang="ja-JP" altLang="en-US" sz="600" smtClean="0">
                <a:latin typeface="Consolas" panose="020B0609020204030204" pitchFamily="49" charset="0"/>
              </a:rPr>
              <a:t>ルートノード</a:t>
            </a:r>
            <a:endParaRPr lang="en-US" altLang="ja-JP" sz="600" smtClean="0">
              <a:latin typeface="Consolas" panose="020B0609020204030204" pitchFamily="49" charset="0"/>
            </a:endParaRPr>
          </a:p>
        </p:txBody>
      </p:sp>
      <p:cxnSp>
        <p:nvCxnSpPr>
          <p:cNvPr id="32" name="カギ線コネクタ 31"/>
          <p:cNvCxnSpPr>
            <a:stCxn id="15" idx="2"/>
            <a:endCxn id="30" idx="1"/>
          </p:cNvCxnSpPr>
          <p:nvPr/>
        </p:nvCxnSpPr>
        <p:spPr bwMode="auto">
          <a:xfrm rot="16200000" flipH="1">
            <a:off x="5289885" y="1677537"/>
            <a:ext cx="305595" cy="274860"/>
          </a:xfrm>
          <a:prstGeom prst="bentConnector2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5" name="正方形/長方形 34"/>
          <p:cNvSpPr/>
          <p:nvPr/>
        </p:nvSpPr>
        <p:spPr bwMode="auto">
          <a:xfrm>
            <a:off x="5580112" y="3789040"/>
            <a:ext cx="1131053" cy="242969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曲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BOX1</a:t>
            </a: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: Box</a:t>
            </a:r>
            <a:r>
              <a:rPr lang="en-US" altLang="ja-JP" sz="1000" u="sng" smtClean="0">
                <a:latin typeface="Consolas" panose="020B0609020204030204" pitchFamily="49" charset="0"/>
              </a:rPr>
              <a:t>Node</a:t>
            </a:r>
            <a:endParaRPr kumimoji="1" lang="ja-JP" altLang="en-US" sz="10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36" name="正方形/長方形 35"/>
          <p:cNvSpPr/>
          <p:nvPr/>
        </p:nvSpPr>
        <p:spPr bwMode="auto">
          <a:xfrm>
            <a:off x="5580112" y="4028907"/>
            <a:ext cx="1131053" cy="336197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r>
              <a:rPr lang="ja-JP" altLang="en-US" sz="600" smtClean="0">
                <a:latin typeface="Consolas" panose="020B0609020204030204" pitchFamily="49" charset="0"/>
              </a:rPr>
              <a:t>タイトル </a:t>
            </a:r>
            <a:r>
              <a:rPr lang="en-US" altLang="ja-JP" sz="600" smtClean="0">
                <a:latin typeface="Consolas" panose="020B0609020204030204" pitchFamily="49" charset="0"/>
              </a:rPr>
              <a:t>= “</a:t>
            </a:r>
            <a:r>
              <a:rPr lang="ja-JP" altLang="en-US" sz="600">
                <a:latin typeface="Consolas" panose="020B0609020204030204" pitchFamily="49" charset="0"/>
              </a:rPr>
              <a:t>マイ</a:t>
            </a:r>
            <a:r>
              <a:rPr lang="ja-JP" altLang="en-US" sz="600" smtClean="0">
                <a:latin typeface="Consolas" panose="020B0609020204030204" pitchFamily="49" charset="0"/>
              </a:rPr>
              <a:t>曲集</a:t>
            </a:r>
            <a:r>
              <a:rPr lang="en-US" altLang="ja-JP" sz="600" smtClean="0">
                <a:latin typeface="Consolas" panose="020B0609020204030204" pitchFamily="49" charset="0"/>
              </a:rPr>
              <a:t>”</a:t>
            </a:r>
          </a:p>
          <a:p>
            <a:r>
              <a:rPr lang="ja-JP" altLang="en-US" sz="600" smtClean="0">
                <a:latin typeface="Consolas" panose="020B0609020204030204" pitchFamily="49" charset="0"/>
              </a:rPr>
              <a:t>親ノード </a:t>
            </a:r>
            <a:r>
              <a:rPr lang="en-US" altLang="ja-JP" sz="600" smtClean="0">
                <a:latin typeface="Consolas" panose="020B0609020204030204" pitchFamily="49" charset="0"/>
              </a:rPr>
              <a:t>= </a:t>
            </a:r>
            <a:r>
              <a:rPr lang="ja-JP" altLang="en-US" sz="600" smtClean="0">
                <a:latin typeface="Consolas" panose="020B0609020204030204" pitchFamily="49" charset="0"/>
              </a:rPr>
              <a:t>ルートノード</a:t>
            </a:r>
            <a:endParaRPr lang="en-US" altLang="ja-JP" sz="600" smtClean="0">
              <a:latin typeface="Consolas" panose="020B0609020204030204" pitchFamily="49" charset="0"/>
            </a:endParaRPr>
          </a:p>
          <a:p>
            <a:r>
              <a:rPr lang="ja-JP" altLang="en-US" sz="600" smtClean="0">
                <a:latin typeface="Consolas" panose="020B0609020204030204" pitchFamily="49" charset="0"/>
              </a:rPr>
              <a:t>子ノード</a:t>
            </a:r>
            <a:r>
              <a:rPr lang="ja-JP" altLang="en-US" sz="600">
                <a:latin typeface="Consolas" panose="020B0609020204030204" pitchFamily="49" charset="0"/>
              </a:rPr>
              <a:t>リスト</a:t>
            </a:r>
            <a:endParaRPr lang="en-US" altLang="ja-JP" sz="600" smtClean="0">
              <a:latin typeface="Consolas" panose="020B0609020204030204" pitchFamily="49" charset="0"/>
            </a:endParaRPr>
          </a:p>
        </p:txBody>
      </p:sp>
      <p:cxnSp>
        <p:nvCxnSpPr>
          <p:cNvPr id="37" name="カギ線コネクタ 36"/>
          <p:cNvCxnSpPr>
            <a:stCxn id="15" idx="2"/>
            <a:endCxn id="35" idx="1"/>
          </p:cNvCxnSpPr>
          <p:nvPr/>
        </p:nvCxnSpPr>
        <p:spPr bwMode="auto">
          <a:xfrm rot="16200000" flipH="1">
            <a:off x="4318505" y="2648917"/>
            <a:ext cx="2248355" cy="274860"/>
          </a:xfrm>
          <a:prstGeom prst="bentConnector2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0" name="正方形/長方形 39"/>
          <p:cNvSpPr/>
          <p:nvPr/>
        </p:nvSpPr>
        <p:spPr bwMode="auto">
          <a:xfrm>
            <a:off x="7329379" y="4437112"/>
            <a:ext cx="1131053" cy="245881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曲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3</a:t>
            </a: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: Music</a:t>
            </a:r>
            <a:r>
              <a:rPr lang="en-US" altLang="ja-JP" sz="1000" u="sng" smtClean="0">
                <a:latin typeface="Consolas" panose="020B0609020204030204" pitchFamily="49" charset="0"/>
              </a:rPr>
              <a:t>Node</a:t>
            </a:r>
            <a:endParaRPr kumimoji="1" lang="ja-JP" altLang="en-US" sz="10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41" name="正方形/長方形 40"/>
          <p:cNvSpPr/>
          <p:nvPr/>
        </p:nvSpPr>
        <p:spPr bwMode="auto">
          <a:xfrm>
            <a:off x="7329379" y="4679892"/>
            <a:ext cx="1131053" cy="261276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r>
              <a:rPr lang="ja-JP" altLang="en-US" sz="600" smtClean="0">
                <a:latin typeface="Consolas" panose="020B0609020204030204" pitchFamily="49" charset="0"/>
              </a:rPr>
              <a:t>タイトル </a:t>
            </a:r>
            <a:r>
              <a:rPr lang="en-US" altLang="ja-JP" sz="600" smtClean="0">
                <a:latin typeface="Consolas" panose="020B0609020204030204" pitchFamily="49" charset="0"/>
              </a:rPr>
              <a:t>= “</a:t>
            </a:r>
            <a:r>
              <a:rPr lang="ja-JP" altLang="en-US" sz="600" smtClean="0">
                <a:latin typeface="Consolas" panose="020B0609020204030204" pitchFamily="49" charset="0"/>
              </a:rPr>
              <a:t>これはよい曲</a:t>
            </a:r>
            <a:r>
              <a:rPr lang="en-US" altLang="ja-JP" sz="600" smtClean="0">
                <a:latin typeface="Consolas" panose="020B0609020204030204" pitchFamily="49" charset="0"/>
              </a:rPr>
              <a:t>”</a:t>
            </a:r>
          </a:p>
          <a:p>
            <a:r>
              <a:rPr lang="ja-JP" altLang="en-US" sz="600" smtClean="0">
                <a:latin typeface="Consolas" panose="020B0609020204030204" pitchFamily="49" charset="0"/>
              </a:rPr>
              <a:t>親ノード </a:t>
            </a:r>
            <a:r>
              <a:rPr lang="en-US" altLang="ja-JP" sz="600" smtClean="0">
                <a:latin typeface="Consolas" panose="020B0609020204030204" pitchFamily="49" charset="0"/>
              </a:rPr>
              <a:t>= </a:t>
            </a:r>
            <a:r>
              <a:rPr lang="ja-JP" altLang="en-US" sz="600" smtClean="0">
                <a:latin typeface="Consolas" panose="020B0609020204030204" pitchFamily="49" charset="0"/>
              </a:rPr>
              <a:t>曲</a:t>
            </a:r>
            <a:r>
              <a:rPr lang="en-US" altLang="ja-JP" sz="600" smtClean="0">
                <a:latin typeface="Consolas" panose="020B0609020204030204" pitchFamily="49" charset="0"/>
              </a:rPr>
              <a:t>BOX1</a:t>
            </a:r>
          </a:p>
        </p:txBody>
      </p:sp>
      <p:sp>
        <p:nvSpPr>
          <p:cNvPr id="42" name="正方形/長方形 41"/>
          <p:cNvSpPr/>
          <p:nvPr/>
        </p:nvSpPr>
        <p:spPr bwMode="auto">
          <a:xfrm>
            <a:off x="7329379" y="3789040"/>
            <a:ext cx="1131053" cy="239867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戻る </a:t>
            </a:r>
            <a:r>
              <a:rPr kumimoji="1" lang="en-US" altLang="ja-JP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: Back</a:t>
            </a:r>
            <a:r>
              <a:rPr lang="en-US" altLang="ja-JP" sz="1000" u="sng" smtClean="0">
                <a:latin typeface="Consolas" panose="020B0609020204030204" pitchFamily="49" charset="0"/>
              </a:rPr>
              <a:t>Node</a:t>
            </a:r>
            <a:endParaRPr kumimoji="1" lang="ja-JP" altLang="en-US" sz="10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43" name="正方形/長方形 42"/>
          <p:cNvSpPr/>
          <p:nvPr/>
        </p:nvSpPr>
        <p:spPr bwMode="auto">
          <a:xfrm>
            <a:off x="7329379" y="4028907"/>
            <a:ext cx="1131053" cy="264189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r>
              <a:rPr lang="ja-JP" altLang="en-US" sz="600" smtClean="0">
                <a:latin typeface="Consolas" panose="020B0609020204030204" pitchFamily="49" charset="0"/>
              </a:rPr>
              <a:t>タイトル </a:t>
            </a:r>
            <a:r>
              <a:rPr lang="en-US" altLang="ja-JP" sz="600" smtClean="0">
                <a:latin typeface="Consolas" panose="020B0609020204030204" pitchFamily="49" charset="0"/>
              </a:rPr>
              <a:t>= “</a:t>
            </a:r>
            <a:r>
              <a:rPr lang="ja-JP" altLang="en-US" sz="600" smtClean="0">
                <a:latin typeface="Consolas" panose="020B0609020204030204" pitchFamily="49" charset="0"/>
              </a:rPr>
              <a:t>戻る</a:t>
            </a:r>
            <a:r>
              <a:rPr lang="en-US" altLang="ja-JP" sz="600" smtClean="0">
                <a:latin typeface="Consolas" panose="020B0609020204030204" pitchFamily="49" charset="0"/>
              </a:rPr>
              <a:t>”</a:t>
            </a:r>
          </a:p>
          <a:p>
            <a:r>
              <a:rPr lang="ja-JP" altLang="en-US" sz="600" smtClean="0">
                <a:latin typeface="Consolas" panose="020B0609020204030204" pitchFamily="49" charset="0"/>
              </a:rPr>
              <a:t>親ノード </a:t>
            </a:r>
            <a:r>
              <a:rPr lang="en-US" altLang="ja-JP" sz="600" smtClean="0">
                <a:latin typeface="Consolas" panose="020B0609020204030204" pitchFamily="49" charset="0"/>
              </a:rPr>
              <a:t>= </a:t>
            </a:r>
            <a:r>
              <a:rPr lang="ja-JP" altLang="en-US" sz="600" smtClean="0">
                <a:latin typeface="Consolas" panose="020B0609020204030204" pitchFamily="49" charset="0"/>
              </a:rPr>
              <a:t>曲</a:t>
            </a:r>
            <a:r>
              <a:rPr lang="en-US" altLang="ja-JP" sz="600" smtClean="0">
                <a:latin typeface="Consolas" panose="020B0609020204030204" pitchFamily="49" charset="0"/>
              </a:rPr>
              <a:t>BOX1</a:t>
            </a:r>
          </a:p>
        </p:txBody>
      </p:sp>
      <p:cxnSp>
        <p:nvCxnSpPr>
          <p:cNvPr id="45" name="カギ線コネクタ 44"/>
          <p:cNvCxnSpPr>
            <a:stCxn id="35" idx="3"/>
            <a:endCxn id="42" idx="1"/>
          </p:cNvCxnSpPr>
          <p:nvPr/>
        </p:nvCxnSpPr>
        <p:spPr bwMode="auto">
          <a:xfrm flipV="1">
            <a:off x="6711165" y="3908974"/>
            <a:ext cx="618214" cy="1551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5" name="カギ線コネクタ 54"/>
          <p:cNvCxnSpPr>
            <a:stCxn id="35" idx="3"/>
            <a:endCxn id="40" idx="1"/>
          </p:cNvCxnSpPr>
          <p:nvPr/>
        </p:nvCxnSpPr>
        <p:spPr bwMode="auto">
          <a:xfrm>
            <a:off x="6711165" y="3910525"/>
            <a:ext cx="618214" cy="649528"/>
          </a:xfrm>
          <a:prstGeom prst="bentConnector3">
            <a:avLst>
              <a:gd name="adj1" fmla="val 50000"/>
            </a:avLst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9" name="四角形吹き出し 58"/>
          <p:cNvSpPr/>
          <p:nvPr/>
        </p:nvSpPr>
        <p:spPr bwMode="auto">
          <a:xfrm>
            <a:off x="5724128" y="697321"/>
            <a:ext cx="1152128" cy="374873"/>
          </a:xfrm>
          <a:prstGeom prst="wedgeRectCallout">
            <a:avLst>
              <a:gd name="adj1" fmla="val -48611"/>
              <a:gd name="adj2" fmla="val 90377"/>
            </a:avLst>
          </a:prstGeom>
          <a:ln w="9525">
            <a:headEnd type="none" w="med" len="med"/>
            <a:tailEnd type="none" w="med" len="med"/>
          </a:ln>
          <a:extLst/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曲ツリーのルートは</a:t>
            </a:r>
            <a:endParaRPr kumimoji="1" lang="en-US" altLang="ja-JP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nsolas" panose="020B0609020204030204" pitchFamily="49" charset="0"/>
              <a:ea typeface="ＭＳ Ｐゴシック" panose="020B0600070205080204" pitchFamily="50" charset="-128"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必ず </a:t>
            </a:r>
            <a:r>
              <a:rPr lang="en-US" altLang="ja-JP" sz="90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RootNode </a:t>
            </a:r>
            <a:r>
              <a:rPr lang="ja-JP" altLang="en-US" sz="90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型。</a:t>
            </a:r>
            <a:endParaRPr kumimoji="1" lang="ja-JP" altLang="en-US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nsolas" panose="020B0609020204030204" pitchFamily="49" charset="0"/>
              <a:ea typeface="ＭＳ Ｐゴシック" panose="020B0600070205080204" pitchFamily="50" charset="-128"/>
            </a:endParaRPr>
          </a:p>
        </p:txBody>
      </p:sp>
      <p:sp>
        <p:nvSpPr>
          <p:cNvPr id="33" name="四角形吹き出し 32"/>
          <p:cNvSpPr/>
          <p:nvPr/>
        </p:nvSpPr>
        <p:spPr bwMode="auto">
          <a:xfrm>
            <a:off x="4211960" y="4492455"/>
            <a:ext cx="1512168" cy="374873"/>
          </a:xfrm>
          <a:prstGeom prst="wedgeRectCallout">
            <a:avLst>
              <a:gd name="adj1" fmla="val 42660"/>
              <a:gd name="adj2" fmla="val -111731"/>
            </a:avLst>
          </a:prstGeom>
          <a:ln w="9525">
            <a:headEnd type="none" w="med" len="med"/>
            <a:tailEnd type="none" w="med" len="med"/>
          </a:ln>
          <a:extLst/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BoxNode</a:t>
            </a:r>
            <a:r>
              <a:rPr kumimoji="1" lang="ja-JP" altLang="en-US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の内容は</a:t>
            </a:r>
            <a:endParaRPr kumimoji="1" lang="en-US" altLang="ja-JP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nsolas" panose="020B0609020204030204" pitchFamily="49" charset="0"/>
              <a:ea typeface="ＭＳ Ｐゴシック" panose="020B0600070205080204" pitchFamily="50" charset="-128"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box.def</a:t>
            </a:r>
            <a:r>
              <a:rPr kumimoji="1" lang="en-US" altLang="ja-JP" sz="900" b="0" i="0" u="none" strike="noStrike" cap="none" normalizeH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 </a:t>
            </a:r>
            <a:r>
              <a:rPr kumimoji="1" lang="ja-JP" altLang="en-US" sz="900" b="0" i="0" u="none" strike="noStrike" cap="none" normalizeH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ファイルで定義。</a:t>
            </a:r>
            <a:endParaRPr kumimoji="1" lang="ja-JP" altLang="en-US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nsolas" panose="020B0609020204030204" pitchFamily="49" charset="0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/>
          <p:cNvSpPr/>
          <p:nvPr/>
        </p:nvSpPr>
        <p:spPr bwMode="auto">
          <a:xfrm>
            <a:off x="2771800" y="1268760"/>
            <a:ext cx="1413816" cy="245881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曲ツリー</a:t>
            </a:r>
          </a:p>
        </p:txBody>
      </p:sp>
      <p:sp>
        <p:nvSpPr>
          <p:cNvPr id="38" name="正方形/長方形 37"/>
          <p:cNvSpPr/>
          <p:nvPr/>
        </p:nvSpPr>
        <p:spPr bwMode="auto">
          <a:xfrm>
            <a:off x="2771800" y="1511539"/>
            <a:ext cx="1413816" cy="150631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r>
              <a:rPr lang="ja-JP" altLang="en-US" sz="600" smtClean="0">
                <a:latin typeface="Consolas" panose="020B0609020204030204" pitchFamily="49" charset="0"/>
              </a:rPr>
              <a:t>ルートノード</a:t>
            </a:r>
            <a:endParaRPr lang="en-US" altLang="ja-JP" sz="600" smtClean="0">
              <a:latin typeface="Consolas" panose="020B0609020204030204" pitchFamily="49" charset="0"/>
            </a:endParaRPr>
          </a:p>
        </p:txBody>
      </p:sp>
      <p:cxnSp>
        <p:nvCxnSpPr>
          <p:cNvPr id="39" name="直線コネクタ 38"/>
          <p:cNvCxnSpPr>
            <a:stCxn id="34" idx="3"/>
            <a:endCxn id="14" idx="1"/>
          </p:cNvCxnSpPr>
          <p:nvPr/>
        </p:nvCxnSpPr>
        <p:spPr bwMode="auto">
          <a:xfrm>
            <a:off x="4185616" y="1391701"/>
            <a:ext cx="412728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4" name="四角形吹き出し 43"/>
          <p:cNvSpPr/>
          <p:nvPr/>
        </p:nvSpPr>
        <p:spPr bwMode="auto">
          <a:xfrm>
            <a:off x="3478708" y="577192"/>
            <a:ext cx="1669356" cy="494284"/>
          </a:xfrm>
          <a:prstGeom prst="wedgeRectCallout">
            <a:avLst>
              <a:gd name="adj1" fmla="val -48611"/>
              <a:gd name="adj2" fmla="val 90377"/>
            </a:avLst>
          </a:prstGeom>
          <a:ln w="9525">
            <a:headEnd type="none" w="med" len="med"/>
            <a:tailEnd type="none" w="med" len="med"/>
          </a:ln>
          <a:extLst/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曲ツリーのフォーカス操作や</a:t>
            </a:r>
            <a:endParaRPr kumimoji="1" lang="en-US" altLang="ja-JP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nsolas" panose="020B0609020204030204" pitchFamily="49" charset="0"/>
              <a:ea typeface="ＭＳ Ｐゴシック" panose="020B0600070205080204" pitchFamily="50" charset="-128"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90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Activity</a:t>
            </a:r>
            <a:r>
              <a:rPr lang="ja-JP" altLang="en-US" sz="90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ライフサイクル管理</a:t>
            </a:r>
            <a:r>
              <a:rPr kumimoji="1" lang="ja-JP" altLang="en-US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を</a:t>
            </a:r>
            <a:endParaRPr kumimoji="1" lang="en-US" altLang="ja-JP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nsolas" panose="020B0609020204030204" pitchFamily="49" charset="0"/>
              <a:ea typeface="ＭＳ Ｐゴシック" panose="020B0600070205080204" pitchFamily="50" charset="-128"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nsolas" panose="020B0609020204030204" pitchFamily="49" charset="0"/>
                <a:ea typeface="ＭＳ Ｐゴシック" panose="020B0600070205080204" pitchFamily="50" charset="-128"/>
              </a:rPr>
              <a:t>行う。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2313402" y="1196752"/>
            <a:ext cx="24237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900" smtClean="0"/>
              <a:t>1</a:t>
            </a:r>
            <a:endParaRPr kumimoji="1" lang="ja-JP" altLang="en-US" sz="900"/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2601434" y="1196752"/>
            <a:ext cx="24237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900" smtClean="0"/>
              <a:t>1</a:t>
            </a:r>
            <a:endParaRPr kumimoji="1" lang="ja-JP" altLang="en-US" sz="900"/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4139952" y="1196752"/>
            <a:ext cx="24237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900" smtClean="0"/>
              <a:t>1</a:t>
            </a:r>
            <a:endParaRPr kumimoji="1" lang="ja-JP" altLang="en-US" sz="900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4401634" y="1196752"/>
            <a:ext cx="24237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900" smtClean="0"/>
              <a:t>1</a:t>
            </a:r>
            <a:endParaRPr kumimoji="1" lang="ja-JP" altLang="en-US" sz="900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043608" y="5589240"/>
            <a:ext cx="537198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mtClean="0"/>
              <a:t>ユーザ管理、ユーザ、曲ツリーの相互関係については</a:t>
            </a:r>
            <a:endParaRPr lang="en-US" altLang="ja-JP" smtClean="0"/>
          </a:p>
          <a:p>
            <a:r>
              <a:rPr kumimoji="1" lang="ja-JP" altLang="en-US" smtClean="0"/>
              <a:t>資料「★ユーザ」を参照のこと。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94970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角丸四角形 42"/>
          <p:cNvSpPr/>
          <p:nvPr/>
        </p:nvSpPr>
        <p:spPr bwMode="auto">
          <a:xfrm>
            <a:off x="4139952" y="3212976"/>
            <a:ext cx="648072" cy="2304256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40" name="直線コネクタ 39"/>
          <p:cNvCxnSpPr>
            <a:stCxn id="14" idx="2"/>
            <a:endCxn id="18" idx="0"/>
          </p:cNvCxnSpPr>
          <p:nvPr/>
        </p:nvCxnSpPr>
        <p:spPr bwMode="auto">
          <a:xfrm>
            <a:off x="4463988" y="3645024"/>
            <a:ext cx="0" cy="144016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6" name="直線コネクタ 35"/>
          <p:cNvCxnSpPr>
            <a:stCxn id="6" idx="2"/>
            <a:endCxn id="10" idx="0"/>
          </p:cNvCxnSpPr>
          <p:nvPr/>
        </p:nvCxnSpPr>
        <p:spPr bwMode="auto">
          <a:xfrm>
            <a:off x="3743908" y="1916832"/>
            <a:ext cx="0" cy="144016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曲ツリー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78EF2CD-186D-4511-9078-ADE572670C50}" type="slidenum">
              <a:rPr lang="en-US" altLang="ja-JP" smtClean="0"/>
              <a:pPr/>
              <a:t>3</a:t>
            </a:fld>
            <a:endParaRPr lang="en-US" altLang="ja-JP"/>
          </a:p>
        </p:txBody>
      </p:sp>
      <p:sp>
        <p:nvSpPr>
          <p:cNvPr id="5" name="正方形/長方形 4"/>
          <p:cNvSpPr/>
          <p:nvPr/>
        </p:nvSpPr>
        <p:spPr bwMode="auto">
          <a:xfrm>
            <a:off x="2843808" y="1628800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" name="正方形/長方形 5"/>
          <p:cNvSpPr/>
          <p:nvPr/>
        </p:nvSpPr>
        <p:spPr bwMode="auto">
          <a:xfrm>
            <a:off x="3563888" y="1628800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正方形/長方形 6"/>
          <p:cNvSpPr/>
          <p:nvPr/>
        </p:nvSpPr>
        <p:spPr bwMode="auto">
          <a:xfrm>
            <a:off x="3563888" y="2060848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" name="正方形/長方形 7"/>
          <p:cNvSpPr/>
          <p:nvPr/>
        </p:nvSpPr>
        <p:spPr bwMode="auto">
          <a:xfrm>
            <a:off x="3563888" y="2492896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" name="正方形/長方形 8"/>
          <p:cNvSpPr/>
          <p:nvPr/>
        </p:nvSpPr>
        <p:spPr bwMode="auto">
          <a:xfrm>
            <a:off x="3563888" y="2924944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 bwMode="auto">
          <a:xfrm>
            <a:off x="3563888" y="3356992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/>
          <p:cNvSpPr/>
          <p:nvPr/>
        </p:nvSpPr>
        <p:spPr bwMode="auto">
          <a:xfrm>
            <a:off x="4283968" y="2060848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正方形/長方形 11"/>
          <p:cNvSpPr/>
          <p:nvPr/>
        </p:nvSpPr>
        <p:spPr bwMode="auto">
          <a:xfrm>
            <a:off x="4283968" y="2492896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正方形/長方形 13"/>
          <p:cNvSpPr/>
          <p:nvPr/>
        </p:nvSpPr>
        <p:spPr bwMode="auto">
          <a:xfrm>
            <a:off x="4283968" y="3356992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" name="正方形/長方形 14"/>
          <p:cNvSpPr/>
          <p:nvPr/>
        </p:nvSpPr>
        <p:spPr bwMode="auto">
          <a:xfrm>
            <a:off x="4283968" y="3789040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/>
          <p:cNvSpPr/>
          <p:nvPr/>
        </p:nvSpPr>
        <p:spPr bwMode="auto">
          <a:xfrm>
            <a:off x="4283968" y="4221088"/>
            <a:ext cx="360040" cy="288032"/>
          </a:xfrm>
          <a:prstGeom prst="rect">
            <a:avLst/>
          </a:prstGeom>
          <a:solidFill>
            <a:schemeClr val="accent1"/>
          </a:solidFill>
          <a:ln w="38100" cap="flat" cmpd="sng" algn="ctr">
            <a:solidFill>
              <a:srgbClr val="FF5050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/>
          <p:cNvSpPr/>
          <p:nvPr/>
        </p:nvSpPr>
        <p:spPr bwMode="auto">
          <a:xfrm>
            <a:off x="4283968" y="4653136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/>
          <p:cNvSpPr/>
          <p:nvPr/>
        </p:nvSpPr>
        <p:spPr bwMode="auto">
          <a:xfrm>
            <a:off x="4283968" y="5085184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9" name="正方形/長方形 18"/>
          <p:cNvSpPr/>
          <p:nvPr/>
        </p:nvSpPr>
        <p:spPr bwMode="auto">
          <a:xfrm>
            <a:off x="5004048" y="2492896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1" name="正方形/長方形 20"/>
          <p:cNvSpPr/>
          <p:nvPr/>
        </p:nvSpPr>
        <p:spPr bwMode="auto">
          <a:xfrm>
            <a:off x="5004048" y="3356992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25" name="直線コネクタ 24"/>
          <p:cNvCxnSpPr>
            <a:stCxn id="5" idx="3"/>
            <a:endCxn id="6" idx="1"/>
          </p:cNvCxnSpPr>
          <p:nvPr/>
        </p:nvCxnSpPr>
        <p:spPr bwMode="auto">
          <a:xfrm>
            <a:off x="3203848" y="1772816"/>
            <a:ext cx="360040" cy="0"/>
          </a:xfrm>
          <a:prstGeom prst="line">
            <a:avLst/>
          </a:prstGeom>
          <a:ln w="9525">
            <a:headEnd type="none" w="med" len="med"/>
            <a:tailEnd type="none" w="med" len="med"/>
          </a:ln>
          <a:ex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線コネクタ 25"/>
          <p:cNvCxnSpPr>
            <a:stCxn id="7" idx="3"/>
            <a:endCxn id="11" idx="1"/>
          </p:cNvCxnSpPr>
          <p:nvPr/>
        </p:nvCxnSpPr>
        <p:spPr bwMode="auto">
          <a:xfrm>
            <a:off x="3923928" y="2204864"/>
            <a:ext cx="360040" cy="0"/>
          </a:xfrm>
          <a:prstGeom prst="line">
            <a:avLst/>
          </a:prstGeom>
          <a:ln w="9525">
            <a:headEnd type="none" w="med" len="med"/>
            <a:tailEnd type="none" w="med" len="med"/>
          </a:ln>
          <a:ex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線コネクタ 28"/>
          <p:cNvCxnSpPr>
            <a:stCxn id="12" idx="3"/>
            <a:endCxn id="19" idx="1"/>
          </p:cNvCxnSpPr>
          <p:nvPr/>
        </p:nvCxnSpPr>
        <p:spPr bwMode="auto">
          <a:xfrm>
            <a:off x="4644008" y="2636912"/>
            <a:ext cx="360040" cy="0"/>
          </a:xfrm>
          <a:prstGeom prst="line">
            <a:avLst/>
          </a:prstGeom>
          <a:ln w="9525">
            <a:headEnd type="none" w="med" len="med"/>
            <a:tailEnd type="none" w="med" len="med"/>
          </a:ln>
          <a:ex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線コネクタ 31"/>
          <p:cNvCxnSpPr>
            <a:stCxn id="10" idx="3"/>
            <a:endCxn id="14" idx="1"/>
          </p:cNvCxnSpPr>
          <p:nvPr/>
        </p:nvCxnSpPr>
        <p:spPr bwMode="auto">
          <a:xfrm>
            <a:off x="3923928" y="3501008"/>
            <a:ext cx="360040" cy="0"/>
          </a:xfrm>
          <a:prstGeom prst="line">
            <a:avLst/>
          </a:prstGeom>
          <a:ln w="9525">
            <a:headEnd type="none" w="med" len="med"/>
            <a:tailEnd type="none" w="med" len="med"/>
          </a:ln>
          <a:ex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直線コネクタ 37"/>
          <p:cNvCxnSpPr>
            <a:stCxn id="11" idx="2"/>
            <a:endCxn id="12" idx="0"/>
          </p:cNvCxnSpPr>
          <p:nvPr/>
        </p:nvCxnSpPr>
        <p:spPr bwMode="auto">
          <a:xfrm>
            <a:off x="4463988" y="2348880"/>
            <a:ext cx="0" cy="144016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2" name="直線コネクタ 41"/>
          <p:cNvCxnSpPr>
            <a:stCxn id="19" idx="2"/>
            <a:endCxn id="21" idx="0"/>
          </p:cNvCxnSpPr>
          <p:nvPr/>
        </p:nvCxnSpPr>
        <p:spPr bwMode="auto">
          <a:xfrm>
            <a:off x="5184068" y="2780928"/>
            <a:ext cx="0" cy="57606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0" name="正方形/長方形 19"/>
          <p:cNvSpPr/>
          <p:nvPr/>
        </p:nvSpPr>
        <p:spPr bwMode="auto">
          <a:xfrm>
            <a:off x="5004048" y="2924944"/>
            <a:ext cx="360040" cy="28803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5223140" y="5373216"/>
            <a:ext cx="352532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フォーカスリスト</a:t>
            </a:r>
            <a:endParaRPr kumimoji="1" lang="en-US" altLang="ja-JP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ja-JP" altLang="en-US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（現在選択中のノードがあるリスト）</a:t>
            </a:r>
            <a:endParaRPr kumimoji="1" lang="ja-JP" alt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5220072" y="4438853"/>
            <a:ext cx="23487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フォーカスノード</a:t>
            </a:r>
            <a:endParaRPr lang="en-US" altLang="ja-JP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ja-JP" alt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（</a:t>
            </a:r>
            <a:r>
              <a:rPr lang="ja-JP" altLang="en-US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現在選択中のノード）</a:t>
            </a:r>
            <a:endParaRPr kumimoji="1" lang="ja-JP" alt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51" name="直線コネクタ 50"/>
          <p:cNvCxnSpPr/>
          <p:nvPr/>
        </p:nvCxnSpPr>
        <p:spPr bwMode="auto">
          <a:xfrm>
            <a:off x="4499992" y="4365104"/>
            <a:ext cx="684076" cy="258415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2" name="直線コネクタ 51"/>
          <p:cNvCxnSpPr/>
          <p:nvPr/>
        </p:nvCxnSpPr>
        <p:spPr bwMode="auto">
          <a:xfrm>
            <a:off x="4694930" y="5288140"/>
            <a:ext cx="525142" cy="15708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5" name="テキスト ボックス 34"/>
          <p:cNvSpPr txBox="1"/>
          <p:nvPr/>
        </p:nvSpPr>
        <p:spPr>
          <a:xfrm>
            <a:off x="1652327" y="1526595"/>
            <a:ext cx="6543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曲</a:t>
            </a:r>
            <a:r>
              <a:rPr lang="ja-JP" altLang="en-US" sz="10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ツリ</a:t>
            </a:r>
            <a:r>
              <a:rPr lang="ja-JP" altLang="en-US" sz="10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ー</a:t>
            </a:r>
            <a:endParaRPr lang="en-US" altLang="ja-JP" sz="100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7" name="正方形/長方形 36"/>
          <p:cNvSpPr/>
          <p:nvPr/>
        </p:nvSpPr>
        <p:spPr bwMode="auto">
          <a:xfrm>
            <a:off x="1043609" y="1542498"/>
            <a:ext cx="648071" cy="460635"/>
          </a:xfrm>
          <a:prstGeom prst="rect">
            <a:avLst/>
          </a:prstGeom>
          <a:solidFill>
            <a:schemeClr val="tx2">
              <a:lumMod val="75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ユーザ</a:t>
            </a:r>
          </a:p>
        </p:txBody>
      </p:sp>
      <p:cxnSp>
        <p:nvCxnSpPr>
          <p:cNvPr id="22" name="直線矢印コネクタ 21"/>
          <p:cNvCxnSpPr>
            <a:stCxn id="37" idx="3"/>
            <a:endCxn id="5" idx="1"/>
          </p:cNvCxnSpPr>
          <p:nvPr/>
        </p:nvCxnSpPr>
        <p:spPr bwMode="auto">
          <a:xfrm>
            <a:off x="1691680" y="1772816"/>
            <a:ext cx="1152128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9" name="テキスト ボックス 38"/>
          <p:cNvSpPr txBox="1"/>
          <p:nvPr/>
        </p:nvSpPr>
        <p:spPr>
          <a:xfrm>
            <a:off x="1829422" y="980728"/>
            <a:ext cx="121058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RootNote</a:t>
            </a:r>
            <a:r>
              <a:rPr lang="ja-JP" altLang="en-US" sz="10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への参照</a:t>
            </a:r>
            <a:endParaRPr lang="en-US" altLang="ja-JP" sz="100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13" name="直線矢印コネクタ 12"/>
          <p:cNvCxnSpPr>
            <a:endCxn id="35" idx="0"/>
          </p:cNvCxnSpPr>
          <p:nvPr/>
        </p:nvCxnSpPr>
        <p:spPr bwMode="auto">
          <a:xfrm flipH="1">
            <a:off x="1979500" y="1226949"/>
            <a:ext cx="327173" cy="299646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1268706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8" name="図 27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17600" y="1484784"/>
            <a:ext cx="1504587" cy="1037729"/>
          </a:xfrm>
          <a:prstGeom prst="rect">
            <a:avLst/>
          </a:prstGeom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ノードの描画の仕様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78EF2CD-186D-4511-9078-ADE572670C50}" type="slidenum">
              <a:rPr lang="en-US" altLang="ja-JP" smtClean="0"/>
              <a:pPr/>
              <a:t>4</a:t>
            </a:fld>
            <a:endParaRPr lang="en-US" altLang="ja-JP"/>
          </a:p>
        </p:txBody>
      </p:sp>
      <p:grpSp>
        <p:nvGrpSpPr>
          <p:cNvPr id="7" name="グループ化 6"/>
          <p:cNvGrpSpPr/>
          <p:nvPr/>
        </p:nvGrpSpPr>
        <p:grpSpPr>
          <a:xfrm>
            <a:off x="1259632" y="3097473"/>
            <a:ext cx="1728192" cy="778036"/>
            <a:chOff x="1043608" y="1196752"/>
            <a:chExt cx="1728192" cy="778036"/>
          </a:xfrm>
        </p:grpSpPr>
        <p:sp>
          <p:nvSpPr>
            <p:cNvPr id="5" name="正方形/長方形 4"/>
            <p:cNvSpPr/>
            <p:nvPr/>
          </p:nvSpPr>
          <p:spPr bwMode="auto">
            <a:xfrm>
              <a:off x="1043608" y="1196752"/>
              <a:ext cx="1728192" cy="216024"/>
            </a:xfrm>
            <a:prstGeom prst="rect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none" lIns="90000" tIns="0" rIns="9000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en-US" altLang="ja-JP" sz="12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onsolas" panose="020B0609020204030204" pitchFamily="49" charset="0"/>
                </a:rPr>
                <a:t>SST.</a:t>
              </a:r>
              <a:r>
                <a:rPr kumimoji="1" lang="ja-JP" altLang="en-US" sz="12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onsolas" panose="020B0609020204030204" pitchFamily="49" charset="0"/>
                </a:rPr>
                <a:t>曲</a:t>
              </a:r>
              <a:r>
                <a:rPr kumimoji="1" lang="en-US" altLang="ja-JP" sz="12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onsolas" panose="020B0609020204030204" pitchFamily="49" charset="0"/>
                </a:rPr>
                <a:t>.Node</a:t>
              </a:r>
            </a:p>
          </p:txBody>
        </p:sp>
        <p:sp>
          <p:nvSpPr>
            <p:cNvPr id="6" name="正方形/長方形 5"/>
            <p:cNvSpPr/>
            <p:nvPr/>
          </p:nvSpPr>
          <p:spPr bwMode="auto">
            <a:xfrm>
              <a:off x="1043608" y="1412775"/>
              <a:ext cx="1728192" cy="562013"/>
            </a:xfrm>
            <a:prstGeom prst="rect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none" lIns="90000" tIns="0" rIns="90000" bIns="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altLang="ja-JP" sz="800" u="sng" smtClean="0">
                  <a:latin typeface="Consolas" panose="020B0609020204030204" pitchFamily="49" charset="0"/>
                </a:rPr>
                <a:t>+ </a:t>
              </a:r>
              <a:r>
                <a:rPr lang="ja-JP" altLang="en-US" sz="800" u="sng" smtClean="0">
                  <a:latin typeface="Consolas" panose="020B0609020204030204" pitchFamily="49" charset="0"/>
                </a:rPr>
                <a:t>全体サイズ</a:t>
              </a:r>
              <a:r>
                <a:rPr lang="en-US" altLang="ja-JP" sz="800" u="sng" smtClean="0">
                  <a:latin typeface="Consolas" panose="020B0609020204030204" pitchFamily="49" charset="0"/>
                </a:rPr>
                <a:t>dpx</a:t>
              </a:r>
            </a:p>
            <a:p>
              <a:pPr marL="0" marR="0" indent="0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altLang="ja-JP" sz="800" smtClean="0">
                  <a:latin typeface="Consolas" panose="020B0609020204030204" pitchFamily="49" charset="0"/>
                </a:rPr>
                <a:t># _</a:t>
              </a:r>
              <a:r>
                <a:rPr lang="ja-JP" altLang="en-US" sz="800" smtClean="0">
                  <a:latin typeface="Consolas" panose="020B0609020204030204" pitchFamily="49" charset="0"/>
                </a:rPr>
                <a:t>ノード画像</a:t>
              </a:r>
              <a:endParaRPr lang="en-US" altLang="ja-JP" sz="800" smtClean="0">
                <a:latin typeface="Consolas" panose="020B0609020204030204" pitchFamily="49" charset="0"/>
              </a:endParaRPr>
            </a:p>
            <a:p>
              <a:pPr marL="0" marR="0" indent="0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altLang="ja-JP" sz="800" u="sng" smtClean="0">
                  <a:latin typeface="Consolas" panose="020B0609020204030204" pitchFamily="49" charset="0"/>
                </a:rPr>
                <a:t>- _</a:t>
              </a:r>
              <a:r>
                <a:rPr lang="ja-JP" altLang="en-US" sz="800" u="sng" smtClean="0">
                  <a:latin typeface="Consolas" panose="020B0609020204030204" pitchFamily="49" charset="0"/>
                </a:rPr>
                <a:t>既定のノード画像</a:t>
              </a:r>
              <a:endParaRPr lang="en-US" altLang="ja-JP" sz="800" u="sng" smtClean="0">
                <a:latin typeface="Consolas" panose="020B0609020204030204" pitchFamily="49" charset="0"/>
              </a:endParaRPr>
            </a:p>
            <a:p>
              <a:pPr marL="0" marR="0" indent="0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altLang="ja-JP" sz="800" i="1" smtClean="0">
                  <a:latin typeface="Consolas" panose="020B0609020204030204" pitchFamily="49" charset="0"/>
                </a:rPr>
                <a:t>+ </a:t>
              </a:r>
              <a:r>
                <a:rPr lang="ja-JP" altLang="en-US" sz="800" i="1" smtClean="0">
                  <a:latin typeface="Consolas" panose="020B0609020204030204" pitchFamily="49" charset="0"/>
                </a:rPr>
                <a:t>ノードを描画する</a:t>
              </a:r>
              <a:r>
                <a:rPr lang="en-US" altLang="ja-JP" sz="800" i="1" smtClean="0">
                  <a:latin typeface="Consolas" panose="020B0609020204030204" pitchFamily="49" charset="0"/>
                </a:rPr>
                <a:t>()</a:t>
              </a:r>
            </a:p>
          </p:txBody>
        </p:sp>
      </p:grpSp>
      <p:pic>
        <p:nvPicPr>
          <p:cNvPr id="10" name="図 9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22586" y="1484785"/>
            <a:ext cx="1499601" cy="1050676"/>
          </a:xfrm>
          <a:prstGeom prst="rect">
            <a:avLst/>
          </a:prstGeom>
          <a:noFill/>
        </p:spPr>
      </p:pic>
      <p:cxnSp>
        <p:nvCxnSpPr>
          <p:cNvPr id="12" name="直線矢印コネクタ 11"/>
          <p:cNvCxnSpPr/>
          <p:nvPr/>
        </p:nvCxnSpPr>
        <p:spPr bwMode="auto">
          <a:xfrm>
            <a:off x="1322586" y="1340768"/>
            <a:ext cx="1499601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arrow" w="med" len="med"/>
            <a:tailEnd type="arrow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3" name="テキスト ボックス 12"/>
          <p:cNvSpPr txBox="1"/>
          <p:nvPr/>
        </p:nvSpPr>
        <p:spPr>
          <a:xfrm>
            <a:off x="1754634" y="1052736"/>
            <a:ext cx="69442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smtClean="0">
                <a:latin typeface="Consolas" panose="020B0609020204030204" pitchFamily="49" charset="0"/>
              </a:rPr>
              <a:t>314dpx</a:t>
            </a:r>
            <a:endParaRPr kumimoji="1" lang="ja-JP" altLang="en-US" sz="1200">
              <a:latin typeface="Consolas" panose="020B0609020204030204" pitchFamily="49" charset="0"/>
            </a:endParaRPr>
          </a:p>
        </p:txBody>
      </p:sp>
      <p:cxnSp>
        <p:nvCxnSpPr>
          <p:cNvPr id="14" name="直線矢印コネクタ 13"/>
          <p:cNvCxnSpPr/>
          <p:nvPr/>
        </p:nvCxnSpPr>
        <p:spPr bwMode="auto">
          <a:xfrm>
            <a:off x="1195119" y="1484784"/>
            <a:ext cx="0" cy="105067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arrow" w="med" len="med"/>
            <a:tailEnd type="arrow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6" name="テキスト ボックス 15"/>
          <p:cNvSpPr txBox="1"/>
          <p:nvPr/>
        </p:nvSpPr>
        <p:spPr>
          <a:xfrm>
            <a:off x="755576" y="1772816"/>
            <a:ext cx="4395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1200" smtClean="0">
                <a:latin typeface="Consolas" panose="020B0609020204030204" pitchFamily="49" charset="0"/>
              </a:rPr>
              <a:t>220</a:t>
            </a:r>
          </a:p>
          <a:p>
            <a:pPr algn="r"/>
            <a:r>
              <a:rPr kumimoji="1" lang="en-US" altLang="ja-JP" sz="1200" smtClean="0">
                <a:latin typeface="Consolas" panose="020B0609020204030204" pitchFamily="49" charset="0"/>
              </a:rPr>
              <a:t>dpx</a:t>
            </a:r>
            <a:endParaRPr kumimoji="1" lang="ja-JP" altLang="en-US" sz="1200">
              <a:latin typeface="Consolas" panose="020B0609020204030204" pitchFamily="49" charset="0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3419872" y="1412776"/>
            <a:ext cx="5070619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smtClean="0">
                <a:latin typeface="Consolas" panose="020B0609020204030204" pitchFamily="49" charset="0"/>
              </a:rPr>
              <a:t>SST.</a:t>
            </a:r>
            <a:r>
              <a:rPr kumimoji="1" lang="ja-JP" altLang="en-US" sz="1200" smtClean="0">
                <a:latin typeface="Consolas" panose="020B0609020204030204" pitchFamily="49" charset="0"/>
              </a:rPr>
              <a:t>曲</a:t>
            </a:r>
            <a:r>
              <a:rPr kumimoji="1" lang="en-US" altLang="ja-JP" sz="1200" smtClean="0">
                <a:latin typeface="Consolas" panose="020B0609020204030204" pitchFamily="49" charset="0"/>
              </a:rPr>
              <a:t>.Node</a:t>
            </a:r>
          </a:p>
          <a:p>
            <a:endParaRPr lang="en-US" altLang="ja-JP" sz="1200" smtClean="0">
              <a:latin typeface="Consolas" panose="020B0609020204030204" pitchFamily="49" charset="0"/>
            </a:endParaRPr>
          </a:p>
          <a:p>
            <a:r>
              <a:rPr lang="en-US" altLang="ja-JP" sz="1200" smtClean="0">
                <a:latin typeface="Consolas" panose="020B0609020204030204" pitchFamily="49" charset="0"/>
              </a:rPr>
              <a:t>  .</a:t>
            </a:r>
            <a:r>
              <a:rPr lang="ja-JP" altLang="en-US" sz="1200" smtClean="0">
                <a:latin typeface="Consolas" panose="020B0609020204030204" pitchFamily="49" charset="0"/>
              </a:rPr>
              <a:t>全体サイズ</a:t>
            </a:r>
            <a:r>
              <a:rPr lang="en-US" altLang="ja-JP" sz="1200" smtClean="0">
                <a:latin typeface="Consolas" panose="020B0609020204030204" pitchFamily="49" charset="0"/>
              </a:rPr>
              <a:t>dpx	= (314, 220) </a:t>
            </a:r>
            <a:r>
              <a:rPr lang="ja-JP" altLang="en-US" sz="1200" smtClean="0">
                <a:latin typeface="Consolas" panose="020B0609020204030204" pitchFamily="49" charset="0"/>
              </a:rPr>
              <a:t>固定</a:t>
            </a:r>
            <a:r>
              <a:rPr lang="en-US" altLang="ja-JP" sz="1200" smtClean="0">
                <a:latin typeface="Consolas" panose="020B0609020204030204" pitchFamily="49" charset="0"/>
              </a:rPr>
              <a:t>(static)</a:t>
            </a:r>
          </a:p>
          <a:p>
            <a:endParaRPr lang="en-US" altLang="ja-JP" sz="1200" smtClean="0">
              <a:latin typeface="Consolas" panose="020B0609020204030204" pitchFamily="49" charset="0"/>
            </a:endParaRPr>
          </a:p>
          <a:p>
            <a:r>
              <a:rPr kumimoji="1" lang="en-US" altLang="ja-JP" sz="1200" smtClean="0">
                <a:latin typeface="Consolas" panose="020B0609020204030204" pitchFamily="49" charset="0"/>
              </a:rPr>
              <a:t>  ._</a:t>
            </a:r>
            <a:r>
              <a:rPr kumimoji="1" lang="ja-JP" altLang="en-US" sz="1200" smtClean="0">
                <a:latin typeface="Consolas" panose="020B0609020204030204" pitchFamily="49" charset="0"/>
              </a:rPr>
              <a:t>ノード画像</a:t>
            </a:r>
            <a:endParaRPr kumimoji="1" lang="en-US" altLang="ja-JP" sz="1200" smtClean="0">
              <a:latin typeface="Consolas" panose="020B0609020204030204" pitchFamily="49" charset="0"/>
            </a:endParaRPr>
          </a:p>
          <a:p>
            <a:r>
              <a:rPr lang="ja-JP" altLang="en-US" sz="1200" smtClean="0">
                <a:latin typeface="Consolas" panose="020B0609020204030204" pitchFamily="49" charset="0"/>
              </a:rPr>
              <a:t>      全体サイズに伸縮されて表示される画像。</a:t>
            </a:r>
            <a:endParaRPr lang="en-US" altLang="ja-JP" sz="1200" smtClean="0">
              <a:latin typeface="Consolas" panose="020B0609020204030204" pitchFamily="49" charset="0"/>
            </a:endParaRPr>
          </a:p>
          <a:p>
            <a:r>
              <a:rPr kumimoji="1" lang="en-US" altLang="ja-JP" sz="1200" smtClean="0">
                <a:latin typeface="Consolas" panose="020B0609020204030204" pitchFamily="49" charset="0"/>
              </a:rPr>
              <a:t>      protected </a:t>
            </a:r>
            <a:r>
              <a:rPr kumimoji="1" lang="ja-JP" altLang="en-US" sz="1200" smtClean="0">
                <a:latin typeface="Consolas" panose="020B0609020204030204" pitchFamily="49" charset="0"/>
              </a:rPr>
              <a:t>なので、</a:t>
            </a:r>
            <a:r>
              <a:rPr kumimoji="1" lang="en-US" altLang="ja-JP" sz="1200" smtClean="0">
                <a:latin typeface="Consolas" panose="020B0609020204030204" pitchFamily="49" charset="0"/>
              </a:rPr>
              <a:t>Node </a:t>
            </a:r>
            <a:r>
              <a:rPr kumimoji="1" lang="ja-JP" altLang="en-US" sz="1200" smtClean="0">
                <a:latin typeface="Consolas" panose="020B0609020204030204" pitchFamily="49" charset="0"/>
              </a:rPr>
              <a:t>の派生クラスで適切な画像を設定する。</a:t>
            </a:r>
            <a:endParaRPr kumimoji="1" lang="en-US" altLang="ja-JP" sz="1200" smtClean="0">
              <a:latin typeface="Consolas" panose="020B0609020204030204" pitchFamily="49" charset="0"/>
            </a:endParaRPr>
          </a:p>
          <a:p>
            <a:endParaRPr lang="en-US" altLang="ja-JP" sz="1200" smtClean="0">
              <a:latin typeface="Consolas" panose="020B0609020204030204" pitchFamily="49" charset="0"/>
            </a:endParaRPr>
          </a:p>
          <a:p>
            <a:r>
              <a:rPr lang="en-US" altLang="ja-JP" sz="1200" smtClean="0">
                <a:latin typeface="Consolas" panose="020B0609020204030204" pitchFamily="49" charset="0"/>
              </a:rPr>
              <a:t>  ._</a:t>
            </a:r>
            <a:r>
              <a:rPr lang="ja-JP" altLang="en-US" sz="1200" smtClean="0">
                <a:latin typeface="Consolas" panose="020B0609020204030204" pitchFamily="49" charset="0"/>
              </a:rPr>
              <a:t>既定のノード画像 </a:t>
            </a:r>
            <a:r>
              <a:rPr lang="en-US" altLang="ja-JP" sz="1200" smtClean="0">
                <a:latin typeface="Consolas" panose="020B0609020204030204" pitchFamily="49" charset="0"/>
              </a:rPr>
              <a:t>(static; </a:t>
            </a:r>
            <a:r>
              <a:rPr lang="ja-JP" altLang="en-US" sz="1200" smtClean="0">
                <a:latin typeface="Consolas" panose="020B0609020204030204" pitchFamily="49" charset="0"/>
              </a:rPr>
              <a:t>全</a:t>
            </a:r>
            <a:r>
              <a:rPr lang="en-US" altLang="ja-JP" sz="1200" smtClean="0">
                <a:latin typeface="Consolas" panose="020B0609020204030204" pitchFamily="49" charset="0"/>
              </a:rPr>
              <a:t>Node</a:t>
            </a:r>
            <a:r>
              <a:rPr lang="ja-JP" altLang="en-US" sz="1200" smtClean="0">
                <a:latin typeface="Consolas" panose="020B0609020204030204" pitchFamily="49" charset="0"/>
              </a:rPr>
              <a:t>で１つを共有</a:t>
            </a:r>
            <a:r>
              <a:rPr lang="en-US" altLang="ja-JP" sz="1200" smtClean="0">
                <a:latin typeface="Consolas" panose="020B0609020204030204" pitchFamily="49" charset="0"/>
              </a:rPr>
              <a:t>)</a:t>
            </a:r>
            <a:endParaRPr kumimoji="1" lang="en-US" altLang="ja-JP" sz="1200" smtClean="0">
              <a:latin typeface="Consolas" panose="020B0609020204030204" pitchFamily="49" charset="0"/>
            </a:endParaRPr>
          </a:p>
          <a:p>
            <a:r>
              <a:rPr lang="en-US" altLang="ja-JP" sz="1200">
                <a:latin typeface="Consolas" panose="020B0609020204030204" pitchFamily="49" charset="0"/>
              </a:rPr>
              <a:t> </a:t>
            </a:r>
            <a:r>
              <a:rPr lang="en-US" altLang="ja-JP" sz="1200" smtClean="0">
                <a:latin typeface="Consolas" panose="020B0609020204030204" pitchFamily="49" charset="0"/>
              </a:rPr>
              <a:t>     </a:t>
            </a:r>
            <a:r>
              <a:rPr lang="ja-JP" altLang="en-US" sz="1200" smtClean="0">
                <a:latin typeface="Consolas" panose="020B0609020204030204" pitchFamily="49" charset="0"/>
              </a:rPr>
              <a:t>画像を持たない</a:t>
            </a:r>
            <a:r>
              <a:rPr lang="en-US" altLang="ja-JP" sz="1200" smtClean="0">
                <a:latin typeface="Consolas" panose="020B0609020204030204" pitchFamily="49" charset="0"/>
              </a:rPr>
              <a:t>Node</a:t>
            </a:r>
            <a:r>
              <a:rPr lang="ja-JP" altLang="en-US" sz="1200" smtClean="0">
                <a:latin typeface="Consolas" panose="020B0609020204030204" pitchFamily="49" charset="0"/>
              </a:rPr>
              <a:t>は </a:t>
            </a:r>
            <a:r>
              <a:rPr lang="en-US" altLang="ja-JP" sz="1200" smtClean="0">
                <a:latin typeface="Consolas" panose="020B0609020204030204" pitchFamily="49" charset="0"/>
              </a:rPr>
              <a:t>_</a:t>
            </a:r>
            <a:r>
              <a:rPr lang="ja-JP" altLang="en-US" sz="1200" smtClean="0">
                <a:latin typeface="Consolas" panose="020B0609020204030204" pitchFamily="49" charset="0"/>
              </a:rPr>
              <a:t>ノード画像 に</a:t>
            </a:r>
            <a:r>
              <a:rPr lang="en-US" altLang="ja-JP" sz="1200" smtClean="0">
                <a:latin typeface="Consolas" panose="020B0609020204030204" pitchFamily="49" charset="0"/>
              </a:rPr>
              <a:t>null</a:t>
            </a:r>
            <a:r>
              <a:rPr lang="ja-JP" altLang="en-US" sz="1200" smtClean="0">
                <a:latin typeface="Consolas" panose="020B0609020204030204" pitchFamily="49" charset="0"/>
              </a:rPr>
              <a:t>を設定し、</a:t>
            </a:r>
            <a:endParaRPr lang="en-US" altLang="ja-JP" sz="1200" smtClean="0">
              <a:latin typeface="Consolas" panose="020B0609020204030204" pitchFamily="49" charset="0"/>
            </a:endParaRPr>
          </a:p>
          <a:p>
            <a:r>
              <a:rPr lang="en-US" altLang="ja-JP" sz="1200">
                <a:latin typeface="Consolas" panose="020B0609020204030204" pitchFamily="49" charset="0"/>
              </a:rPr>
              <a:t> </a:t>
            </a:r>
            <a:r>
              <a:rPr lang="en-US" altLang="ja-JP" sz="1200" smtClean="0">
                <a:latin typeface="Consolas" panose="020B0609020204030204" pitchFamily="49" charset="0"/>
              </a:rPr>
              <a:t>     </a:t>
            </a:r>
            <a:r>
              <a:rPr lang="ja-JP" altLang="en-US" sz="1200" smtClean="0">
                <a:latin typeface="Consolas" panose="020B0609020204030204" pitchFamily="49" charset="0"/>
              </a:rPr>
              <a:t>描画メソッドでは既定の画像</a:t>
            </a:r>
            <a:r>
              <a:rPr lang="en-US" altLang="ja-JP" sz="1200" smtClean="0">
                <a:latin typeface="Consolas" panose="020B0609020204030204" pitchFamily="49" charset="0"/>
              </a:rPr>
              <a:t>(NoImage)</a:t>
            </a:r>
            <a:r>
              <a:rPr lang="ja-JP" altLang="en-US" sz="1200" smtClean="0">
                <a:latin typeface="Consolas" panose="020B0609020204030204" pitchFamily="49" charset="0"/>
              </a:rPr>
              <a:t>を描画する。</a:t>
            </a:r>
            <a:endParaRPr lang="en-US" altLang="ja-JP" sz="1200" smtClean="0">
              <a:latin typeface="Consolas" panose="020B0609020204030204" pitchFamily="49" charset="0"/>
            </a:endParaRPr>
          </a:p>
          <a:p>
            <a:endParaRPr lang="en-US" altLang="ja-JP" sz="1200">
              <a:latin typeface="Consolas" panose="020B0609020204030204" pitchFamily="49" charset="0"/>
            </a:endParaRPr>
          </a:p>
        </p:txBody>
      </p:sp>
      <p:grpSp>
        <p:nvGrpSpPr>
          <p:cNvPr id="32" name="グループ化 31"/>
          <p:cNvGrpSpPr/>
          <p:nvPr/>
        </p:nvGrpSpPr>
        <p:grpSpPr>
          <a:xfrm>
            <a:off x="1259632" y="4509269"/>
            <a:ext cx="1728192" cy="575915"/>
            <a:chOff x="1043608" y="1196752"/>
            <a:chExt cx="1728192" cy="575915"/>
          </a:xfrm>
        </p:grpSpPr>
        <p:sp>
          <p:nvSpPr>
            <p:cNvPr id="33" name="正方形/長方形 32"/>
            <p:cNvSpPr/>
            <p:nvPr/>
          </p:nvSpPr>
          <p:spPr bwMode="auto">
            <a:xfrm>
              <a:off x="1043608" y="1196752"/>
              <a:ext cx="1728192" cy="216024"/>
            </a:xfrm>
            <a:prstGeom prst="rect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none" lIns="90000" tIns="0" rIns="9000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en-US" altLang="ja-JP" sz="12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onsolas" panose="020B0609020204030204" pitchFamily="49" charset="0"/>
                </a:rPr>
                <a:t>SST.</a:t>
              </a:r>
              <a:r>
                <a:rPr kumimoji="1" lang="ja-JP" altLang="en-US" sz="12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onsolas" panose="020B0609020204030204" pitchFamily="49" charset="0"/>
                </a:rPr>
                <a:t>曲</a:t>
              </a:r>
              <a:r>
                <a:rPr kumimoji="1" lang="en-US" altLang="ja-JP" sz="12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onsolas" panose="020B0609020204030204" pitchFamily="49" charset="0"/>
                </a:rPr>
                <a:t>.MusicNode</a:t>
              </a:r>
            </a:p>
          </p:txBody>
        </p:sp>
        <p:sp>
          <p:nvSpPr>
            <p:cNvPr id="34" name="正方形/長方形 33"/>
            <p:cNvSpPr/>
            <p:nvPr/>
          </p:nvSpPr>
          <p:spPr bwMode="auto">
            <a:xfrm>
              <a:off x="1043608" y="1412776"/>
              <a:ext cx="1728192" cy="359891"/>
            </a:xfrm>
            <a:prstGeom prst="rect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none" lIns="90000" tIns="0" rIns="90000" bIns="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altLang="ja-JP" sz="800" smtClean="0">
                  <a:latin typeface="Consolas" panose="020B0609020204030204" pitchFamily="49" charset="0"/>
                </a:rPr>
                <a:t># _</a:t>
              </a:r>
              <a:r>
                <a:rPr lang="ja-JP" altLang="en-US" sz="800" smtClean="0">
                  <a:latin typeface="Consolas" panose="020B0609020204030204" pitchFamily="49" charset="0"/>
                </a:rPr>
                <a:t>ノード画像</a:t>
              </a:r>
              <a:endParaRPr lang="en-US" altLang="ja-JP" sz="800" smtClean="0">
                <a:latin typeface="Consolas" panose="020B0609020204030204" pitchFamily="49" charset="0"/>
              </a:endParaRPr>
            </a:p>
            <a:p>
              <a:pPr marL="0" marR="0" indent="0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altLang="ja-JP" sz="800" i="1" smtClean="0">
                  <a:latin typeface="Consolas" panose="020B0609020204030204" pitchFamily="49" charset="0"/>
                </a:rPr>
                <a:t>+ </a:t>
              </a:r>
              <a:r>
                <a:rPr lang="ja-JP" altLang="en-US" sz="800" i="1" smtClean="0">
                  <a:latin typeface="Consolas" panose="020B0609020204030204" pitchFamily="49" charset="0"/>
                </a:rPr>
                <a:t>ノードを描画する</a:t>
              </a:r>
              <a:r>
                <a:rPr lang="en-US" altLang="ja-JP" sz="800" i="1" smtClean="0">
                  <a:latin typeface="Consolas" panose="020B0609020204030204" pitchFamily="49" charset="0"/>
                </a:rPr>
                <a:t>()</a:t>
              </a:r>
            </a:p>
          </p:txBody>
        </p:sp>
      </p:grpSp>
      <p:cxnSp>
        <p:nvCxnSpPr>
          <p:cNvPr id="36" name="直線矢印コネクタ 35"/>
          <p:cNvCxnSpPr>
            <a:stCxn id="33" idx="0"/>
            <a:endCxn id="6" idx="2"/>
          </p:cNvCxnSpPr>
          <p:nvPr/>
        </p:nvCxnSpPr>
        <p:spPr bwMode="auto">
          <a:xfrm flipV="1">
            <a:off x="2123728" y="3875509"/>
            <a:ext cx="0" cy="63376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41132420"/>
      </p:ext>
    </p:extLst>
  </p:cSld>
  <p:clrMapOvr>
    <a:masterClrMapping/>
  </p:clrMapOvr>
</p:sld>
</file>

<file path=ppt/theme/theme1.xml><?xml version="1.0" encoding="utf-8"?>
<a:theme xmlns:a="http://schemas.openxmlformats.org/drawingml/2006/main" name="Stream">
  <a:themeElements>
    <a:clrScheme name="Strea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eam">
      <a:majorFont>
        <a:latin typeface="ＭＳ Ｐゴシック"/>
        <a:ea typeface="ＭＳ Ｐゴシック"/>
        <a:cs typeface=""/>
      </a:majorFont>
      <a:minorFont>
        <a:latin typeface="ＭＳ Ｐゴシック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0000" tIns="0" rIns="9000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ＭＳ Ｐゴシック" panose="020B0600070205080204" pitchFamily="50" charset="-128"/>
            <a:ea typeface="ＭＳ Ｐゴシック" panose="020B0600070205080204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0000" tIns="0" rIns="9000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ＭＳ Ｐゴシック" panose="020B0600070205080204" pitchFamily="50" charset="-128"/>
            <a:ea typeface="ＭＳ Ｐゴシック" panose="020B0600070205080204" pitchFamily="50" charset="-128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テンプレート.potx" id="{BF02EF67-A973-45C6-855D-2F98919D94C5}" vid="{1D2CB8D2-FC2E-448A-AFE2-C6C04FAEEEFD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設計テンプレート</Template>
  <TotalTime>762</TotalTime>
  <Words>284</Words>
  <Application>Microsoft Office PowerPoint</Application>
  <PresentationFormat>画面に合わせる (4:3)</PresentationFormat>
  <Paragraphs>79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0" baseType="lpstr">
      <vt:lpstr>ＭＳ Ｐゴシック</vt:lpstr>
      <vt:lpstr>ＭＳ Ｐ明朝</vt:lpstr>
      <vt:lpstr>Arial</vt:lpstr>
      <vt:lpstr>Consolas</vt:lpstr>
      <vt:lpstr>Wingdings</vt:lpstr>
      <vt:lpstr>Stream</vt:lpstr>
      <vt:lpstr>曲</vt:lpstr>
      <vt:lpstr>オブジェクト図</vt:lpstr>
      <vt:lpstr>曲ツリー</vt:lpstr>
      <vt:lpstr>ノードの描画の仕様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曲</dc:title>
  <dc:creator>Kenji Yamazaki</dc:creator>
  <cp:lastModifiedBy>Kenji Yamazaki</cp:lastModifiedBy>
  <cp:revision>40</cp:revision>
  <dcterms:created xsi:type="dcterms:W3CDTF">2017-03-18T09:45:53Z</dcterms:created>
  <dcterms:modified xsi:type="dcterms:W3CDTF">2017-05-18T14:33:23Z</dcterms:modified>
</cp:coreProperties>
</file>

<file path=docProps/thumbnail.jpeg>
</file>