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8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0ED720-0104-4369-84BC-D37694168613}" type="datetimeFigureOut">
              <a:rPr kumimoji="1" lang="ja-JP" altLang="en-US" smtClean="0"/>
              <a:pPr/>
              <a:t>2012/7/27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643042" y="1357298"/>
            <a:ext cx="5572164" cy="12144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PowerPoint test File</a:t>
            </a:r>
            <a:endParaRPr kumimoji="1" lang="ja-JP" altLang="en-US" dirty="0"/>
          </a:p>
        </p:txBody>
      </p:sp>
      <p:sp>
        <p:nvSpPr>
          <p:cNvPr id="5" name="二等辺三角形 4"/>
          <p:cNvSpPr/>
          <p:nvPr/>
        </p:nvSpPr>
        <p:spPr>
          <a:xfrm>
            <a:off x="2786050" y="2500306"/>
            <a:ext cx="3429024" cy="385765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TEST</a:t>
            </a:r>
            <a:endParaRPr kumimoji="1" lang="ja-JP" alt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643042" y="1357298"/>
            <a:ext cx="5572164" cy="12144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PowerPoint test File</a:t>
            </a:r>
            <a:endParaRPr kumimoji="1" lang="ja-JP" altLang="en-US" dirty="0"/>
          </a:p>
        </p:txBody>
      </p:sp>
      <p:sp>
        <p:nvSpPr>
          <p:cNvPr id="5" name="二等辺三角形 4"/>
          <p:cNvSpPr/>
          <p:nvPr/>
        </p:nvSpPr>
        <p:spPr>
          <a:xfrm>
            <a:off x="2786050" y="2500306"/>
            <a:ext cx="3429024" cy="385765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TEST</a:t>
            </a:r>
            <a:endParaRPr kumimoji="1" lang="ja-JP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643042" y="1357298"/>
            <a:ext cx="5572164" cy="12144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PowerPoint test File</a:t>
            </a:r>
            <a:endParaRPr kumimoji="1" lang="ja-JP" altLang="en-US" dirty="0"/>
          </a:p>
        </p:txBody>
      </p:sp>
      <p:sp>
        <p:nvSpPr>
          <p:cNvPr id="5" name="二等辺三角形 4"/>
          <p:cNvSpPr/>
          <p:nvPr/>
        </p:nvSpPr>
        <p:spPr>
          <a:xfrm>
            <a:off x="2786050" y="2500306"/>
            <a:ext cx="3429024" cy="385765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TEST</a:t>
            </a:r>
            <a:endParaRPr kumimoji="1" lang="ja-JP" alt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643042" y="1357298"/>
            <a:ext cx="5572164" cy="12144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PowerPoint test File</a:t>
            </a:r>
            <a:endParaRPr kumimoji="1" lang="ja-JP" altLang="en-US" dirty="0"/>
          </a:p>
        </p:txBody>
      </p:sp>
      <p:sp>
        <p:nvSpPr>
          <p:cNvPr id="5" name="二等辺三角形 4"/>
          <p:cNvSpPr/>
          <p:nvPr/>
        </p:nvSpPr>
        <p:spPr>
          <a:xfrm>
            <a:off x="2786050" y="2500306"/>
            <a:ext cx="3429024" cy="385765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TEST</a:t>
            </a:r>
            <a:endParaRPr kumimoji="1" lang="ja-JP" alt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643042" y="1357298"/>
            <a:ext cx="5572164" cy="12144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PowerPoint test File</a:t>
            </a:r>
            <a:endParaRPr kumimoji="1" lang="ja-JP" altLang="en-US" dirty="0"/>
          </a:p>
        </p:txBody>
      </p:sp>
      <p:sp>
        <p:nvSpPr>
          <p:cNvPr id="5" name="二等辺三角形 4"/>
          <p:cNvSpPr/>
          <p:nvPr/>
        </p:nvSpPr>
        <p:spPr>
          <a:xfrm>
            <a:off x="2786050" y="2500306"/>
            <a:ext cx="3429024" cy="385765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TEST</a:t>
            </a:r>
            <a:endParaRPr kumimoji="1" lang="ja-JP" alt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643042" y="1357298"/>
            <a:ext cx="5572164" cy="12144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PowerPoint test File</a:t>
            </a:r>
            <a:endParaRPr kumimoji="1" lang="ja-JP" altLang="en-US" dirty="0"/>
          </a:p>
        </p:txBody>
      </p:sp>
      <p:sp>
        <p:nvSpPr>
          <p:cNvPr id="5" name="二等辺三角形 4"/>
          <p:cNvSpPr/>
          <p:nvPr/>
        </p:nvSpPr>
        <p:spPr>
          <a:xfrm>
            <a:off x="2786050" y="2500306"/>
            <a:ext cx="3429024" cy="385765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TEST</a:t>
            </a:r>
            <a:endParaRPr kumimoji="1" lang="ja-JP" alt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643042" y="1357298"/>
            <a:ext cx="5572164" cy="12144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PowerPoint test File</a:t>
            </a:r>
            <a:endParaRPr kumimoji="1" lang="ja-JP" altLang="en-US" dirty="0"/>
          </a:p>
        </p:txBody>
      </p:sp>
      <p:sp>
        <p:nvSpPr>
          <p:cNvPr id="5" name="二等辺三角形 4"/>
          <p:cNvSpPr/>
          <p:nvPr/>
        </p:nvSpPr>
        <p:spPr>
          <a:xfrm>
            <a:off x="2786050" y="2500306"/>
            <a:ext cx="3429024" cy="385765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TEST</a:t>
            </a:r>
            <a:endParaRPr kumimoji="1" lang="ja-JP" alt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643042" y="1357298"/>
            <a:ext cx="5572164" cy="12144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PowerPoint test File</a:t>
            </a:r>
            <a:endParaRPr kumimoji="1" lang="ja-JP" altLang="en-US" dirty="0"/>
          </a:p>
        </p:txBody>
      </p:sp>
      <p:sp>
        <p:nvSpPr>
          <p:cNvPr id="5" name="二等辺三角形 4"/>
          <p:cNvSpPr/>
          <p:nvPr/>
        </p:nvSpPr>
        <p:spPr>
          <a:xfrm>
            <a:off x="2786050" y="2500306"/>
            <a:ext cx="3429024" cy="385765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TEST</a:t>
            </a:r>
            <a:endParaRPr kumimoji="1" lang="ja-JP" alt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643042" y="1357298"/>
            <a:ext cx="5572164" cy="12144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PowerPoint test File</a:t>
            </a:r>
            <a:endParaRPr kumimoji="1" lang="ja-JP" altLang="en-US" dirty="0"/>
          </a:p>
        </p:txBody>
      </p:sp>
      <p:sp>
        <p:nvSpPr>
          <p:cNvPr id="5" name="二等辺三角形 4"/>
          <p:cNvSpPr/>
          <p:nvPr/>
        </p:nvSpPr>
        <p:spPr>
          <a:xfrm>
            <a:off x="2786050" y="2500306"/>
            <a:ext cx="3429024" cy="385765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TEST</a:t>
            </a:r>
            <a:endParaRPr kumimoji="1" lang="ja-JP" alt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643042" y="1357298"/>
            <a:ext cx="5572164" cy="12144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PowerPoint test File</a:t>
            </a:r>
            <a:endParaRPr kumimoji="1" lang="ja-JP" altLang="en-US" dirty="0"/>
          </a:p>
        </p:txBody>
      </p:sp>
      <p:sp>
        <p:nvSpPr>
          <p:cNvPr id="5" name="二等辺三角形 4"/>
          <p:cNvSpPr/>
          <p:nvPr/>
        </p:nvSpPr>
        <p:spPr>
          <a:xfrm>
            <a:off x="2786050" y="2500306"/>
            <a:ext cx="3429024" cy="385765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TEST</a:t>
            </a:r>
            <a:endParaRPr kumimoji="1" lang="ja-JP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40</Words>
  <PresentationFormat>画面に合わせる (4:3)</PresentationFormat>
  <Paragraphs>20</Paragraphs>
  <Slides>10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1" baseType="lpstr">
      <vt:lpstr>Office テーマ</vt:lpstr>
      <vt:lpstr>スライド 1</vt:lpstr>
      <vt:lpstr>スライド 2</vt:lpstr>
      <vt:lpstr>スライド 3</vt:lpstr>
      <vt:lpstr>スライド 4</vt:lpstr>
      <vt:lpstr>スライド 5</vt:lpstr>
      <vt:lpstr>スライド 6</vt:lpstr>
      <vt:lpstr>スライド 7</vt:lpstr>
      <vt:lpstr>スライド 8</vt:lpstr>
      <vt:lpstr>スライド 9</vt:lpstr>
      <vt:lpstr>スライド 10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sasadayu</dc:creator>
  <cp:lastModifiedBy>sasadayu</cp:lastModifiedBy>
  <cp:revision>1</cp:revision>
  <dcterms:created xsi:type="dcterms:W3CDTF">2012-07-27T07:48:05Z</dcterms:created>
  <dcterms:modified xsi:type="dcterms:W3CDTF">2012-07-27T07:49:23Z</dcterms:modified>
</cp:coreProperties>
</file>

<file path=docProps/thumbnail.jpeg>
</file>